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33" r:id="rId2"/>
    <p:sldMasterId id="2147483745" r:id="rId3"/>
  </p:sldMasterIdLst>
  <p:notesMasterIdLst>
    <p:notesMasterId r:id="rId28"/>
  </p:notesMasterIdLst>
  <p:handoutMasterIdLst>
    <p:handoutMasterId r:id="rId29"/>
  </p:handoutMasterIdLst>
  <p:sldIdLst>
    <p:sldId id="673" r:id="rId4"/>
    <p:sldId id="674" r:id="rId5"/>
    <p:sldId id="675" r:id="rId6"/>
    <p:sldId id="676" r:id="rId7"/>
    <p:sldId id="677" r:id="rId8"/>
    <p:sldId id="678" r:id="rId9"/>
    <p:sldId id="679" r:id="rId10"/>
    <p:sldId id="680" r:id="rId11"/>
    <p:sldId id="681" r:id="rId12"/>
    <p:sldId id="682" r:id="rId13"/>
    <p:sldId id="684" r:id="rId14"/>
    <p:sldId id="685" r:id="rId15"/>
    <p:sldId id="686" r:id="rId16"/>
    <p:sldId id="687" r:id="rId17"/>
    <p:sldId id="688" r:id="rId18"/>
    <p:sldId id="691" r:id="rId19"/>
    <p:sldId id="692" r:id="rId20"/>
    <p:sldId id="693" r:id="rId21"/>
    <p:sldId id="694" r:id="rId22"/>
    <p:sldId id="695" r:id="rId23"/>
    <p:sldId id="696" r:id="rId24"/>
    <p:sldId id="697" r:id="rId25"/>
    <p:sldId id="698" r:id="rId26"/>
    <p:sldId id="699" r:id="rId27"/>
  </p:sldIdLst>
  <p:sldSz cx="9144000" cy="5143500" type="screen16x9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2V9iK9ZuJPX5Z7P/LRtICQ==" hashData="cUzvLiOY1AM3uUo+MXk1VlCv14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4" autoAdjust="0"/>
    <p:restoredTop sz="92171" autoAdjust="0"/>
  </p:normalViewPr>
  <p:slideViewPr>
    <p:cSldViewPr>
      <p:cViewPr>
        <p:scale>
          <a:sx n="80" d="100"/>
          <a:sy n="80" d="100"/>
        </p:scale>
        <p:origin x="-1320" y="-7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F0F48-5F8F-40CF-9289-0D5111AA8E1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041832-3945-4E90-B837-8217FCDD9BB7}">
      <dgm:prSet phldrT="[Text]"/>
      <dgm:spPr/>
      <dgm:t>
        <a:bodyPr/>
        <a:lstStyle/>
        <a:p>
          <a:r>
            <a:rPr lang="en-US" dirty="0" smtClean="0">
              <a:latin typeface="Calibri"/>
              <a:ea typeface="Heiti TC Light"/>
              <a:cs typeface="Calibri"/>
            </a:rPr>
            <a:t>TLS overview  TLS </a:t>
          </a:r>
          <a:r>
            <a:rPr lang="en-US" dirty="0" err="1" smtClean="0">
              <a:latin typeface="Calibri"/>
              <a:ea typeface="Heiti TC Light"/>
              <a:cs typeface="Calibri"/>
            </a:rPr>
            <a:t>簡介</a:t>
          </a:r>
          <a:endParaRPr lang="en-US" dirty="0">
            <a:latin typeface="Calibri"/>
            <a:ea typeface="Heiti TC Light"/>
            <a:cs typeface="Calibri"/>
          </a:endParaRPr>
        </a:p>
      </dgm:t>
    </dgm:pt>
    <dgm:pt modelId="{D14FB1CA-598C-4F4A-9D04-8F729C11B895}" type="parTrans" cxnId="{D8432E10-83BB-4E2B-9AAD-1F3729786FE5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3B17FE6E-36B1-4B3A-B34A-3EE0C81CE6A7}" type="sibTrans" cxnId="{D8432E10-83BB-4E2B-9AAD-1F3729786FE5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232FF69C-38EA-4E5D-BED8-B35E4062FD52}">
      <dgm:prSet phldrT="[Text]"/>
      <dgm:spPr/>
      <dgm:t>
        <a:bodyPr/>
        <a:lstStyle/>
        <a:p>
          <a:r>
            <a:rPr lang="en-US" dirty="0" smtClean="0">
              <a:latin typeface="Calibri"/>
              <a:ea typeface="Heiti TC Light"/>
              <a:cs typeface="Calibri"/>
            </a:rPr>
            <a:t>TLS 12 week 12週小組</a:t>
          </a:r>
          <a:endParaRPr lang="en-US" dirty="0">
            <a:latin typeface="Calibri"/>
            <a:ea typeface="Heiti TC Light"/>
            <a:cs typeface="Calibri"/>
          </a:endParaRPr>
        </a:p>
      </dgm:t>
    </dgm:pt>
    <dgm:pt modelId="{F3065D63-06DC-4A5A-B93B-461571D1238B}" type="parTrans" cxnId="{913E0217-FBE9-4748-978E-E1E09F96E945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6B20D321-65C6-4084-AC0D-5E8AF10CF170}" type="sibTrans" cxnId="{913E0217-FBE9-4748-978E-E1E09F96E945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39BE48E4-8FD7-4F86-9443-39E0F895704D}">
      <dgm:prSet phldrT="[Text]"/>
      <dgm:spPr/>
      <dgm:t>
        <a:bodyPr/>
        <a:lstStyle/>
        <a:p>
          <a:r>
            <a:rPr lang="en-US" dirty="0" smtClean="0">
              <a:latin typeface="Calibri"/>
              <a:ea typeface="Heiti TC Light"/>
              <a:cs typeface="Calibri"/>
            </a:rPr>
            <a:t>Graduation </a:t>
          </a:r>
          <a:r>
            <a:rPr lang="en-US" dirty="0" err="1" smtClean="0">
              <a:latin typeface="Calibri"/>
              <a:ea typeface="Heiti TC Light"/>
              <a:cs typeface="Calibri"/>
            </a:rPr>
            <a:t>成功畢業</a:t>
          </a:r>
          <a:endParaRPr lang="en-US" dirty="0">
            <a:latin typeface="Calibri"/>
            <a:ea typeface="Heiti TC Light"/>
            <a:cs typeface="Calibri"/>
          </a:endParaRPr>
        </a:p>
      </dgm:t>
    </dgm:pt>
    <dgm:pt modelId="{4D77A921-27A1-4E67-81ED-109BD948E652}" type="parTrans" cxnId="{8B27ADB4-5D76-4011-8A8D-D82CCF5BA647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CD515EA4-30F6-437E-8338-6076E0EF3249}" type="sibTrans" cxnId="{8B27ADB4-5D76-4011-8A8D-D82CCF5BA647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A00A0820-F973-4A52-884C-7E1F9BED444C}">
      <dgm:prSet phldrT="[Text]"/>
      <dgm:spPr/>
      <dgm:t>
        <a:bodyPr/>
        <a:lstStyle/>
        <a:p>
          <a:r>
            <a:rPr lang="en-US" dirty="0" smtClean="0">
              <a:latin typeface="Calibri"/>
              <a:ea typeface="Heiti TC Light"/>
              <a:cs typeface="Calibri"/>
            </a:rPr>
            <a:t>TLS Day 1 </a:t>
          </a:r>
        </a:p>
        <a:p>
          <a:r>
            <a:rPr lang="en-US" dirty="0" smtClean="0">
              <a:latin typeface="Calibri"/>
              <a:ea typeface="Heiti TC Light"/>
              <a:cs typeface="Calibri"/>
            </a:rPr>
            <a:t>TLS Day 2 </a:t>
          </a:r>
          <a:endParaRPr lang="en-US" dirty="0">
            <a:latin typeface="Calibri"/>
            <a:ea typeface="Heiti TC Light"/>
            <a:cs typeface="Calibri"/>
          </a:endParaRPr>
        </a:p>
      </dgm:t>
    </dgm:pt>
    <dgm:pt modelId="{A7A38A47-2D62-49A8-9B8E-AA835DD2C559}" type="parTrans" cxnId="{12897ABD-7323-4B2C-BB8D-B27E66BA3875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F713265B-7875-4802-B4ED-B9CE856D2B81}" type="sibTrans" cxnId="{12897ABD-7323-4B2C-BB8D-B27E66BA3875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BF32890B-C35A-42F0-96B9-E8918E81F4C4}">
      <dgm:prSet phldrT="[Text]"/>
      <dgm:spPr/>
      <dgm:t>
        <a:bodyPr/>
        <a:lstStyle/>
        <a:p>
          <a:r>
            <a:rPr lang="en-US" dirty="0" smtClean="0">
              <a:latin typeface="Calibri"/>
              <a:ea typeface="Heiti TC Light"/>
              <a:cs typeface="Calibri"/>
            </a:rPr>
            <a:t>TLS Coach TLS </a:t>
          </a:r>
          <a:r>
            <a:rPr lang="en-US" dirty="0" err="1" smtClean="0">
              <a:latin typeface="Calibri"/>
              <a:ea typeface="Heiti TC Light"/>
              <a:cs typeface="Calibri"/>
            </a:rPr>
            <a:t>教練</a:t>
          </a:r>
          <a:endParaRPr lang="en-US" dirty="0">
            <a:latin typeface="Calibri"/>
            <a:ea typeface="Heiti TC Light"/>
            <a:cs typeface="Calibri"/>
          </a:endParaRPr>
        </a:p>
      </dgm:t>
    </dgm:pt>
    <dgm:pt modelId="{AA9DC1BD-24FE-4444-90D5-541B4C444B54}" type="parTrans" cxnId="{CCDB67DC-DE6F-45A0-A786-051AB11EF702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C47EC8EF-C913-4C50-AD6C-9CEE87A84C1B}" type="sibTrans" cxnId="{CCDB67DC-DE6F-45A0-A786-051AB11EF702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DB1FD90D-8D9B-4CD1-B9C4-83B3DBA5722D}" type="pres">
      <dgm:prSet presAssocID="{A72F0F48-5F8F-40CF-9289-0D5111AA8E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FE6151-5819-47EB-92BD-AFCBDC3AB8D4}" type="pres">
      <dgm:prSet presAssocID="{5C041832-3945-4E90-B837-8217FCDD9BB7}" presName="dummy" presStyleCnt="0"/>
      <dgm:spPr/>
    </dgm:pt>
    <dgm:pt modelId="{806019E2-6EFA-4F21-86AC-0C1C00378FFF}" type="pres">
      <dgm:prSet presAssocID="{5C041832-3945-4E90-B837-8217FCDD9BB7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D97E4B-83E6-4418-868A-7B16B2A657F1}" type="pres">
      <dgm:prSet presAssocID="{3B17FE6E-36B1-4B3A-B34A-3EE0C81CE6A7}" presName="sibTrans" presStyleLbl="node1" presStyleIdx="0" presStyleCnt="5"/>
      <dgm:spPr/>
      <dgm:t>
        <a:bodyPr/>
        <a:lstStyle/>
        <a:p>
          <a:endParaRPr lang="en-US"/>
        </a:p>
      </dgm:t>
    </dgm:pt>
    <dgm:pt modelId="{8F997AFA-1B98-4FFB-863B-1C683633B041}" type="pres">
      <dgm:prSet presAssocID="{232FF69C-38EA-4E5D-BED8-B35E4062FD52}" presName="dummy" presStyleCnt="0"/>
      <dgm:spPr/>
    </dgm:pt>
    <dgm:pt modelId="{7893B8F9-E994-4E2D-B1CC-5920E2A31EB1}" type="pres">
      <dgm:prSet presAssocID="{232FF69C-38EA-4E5D-BED8-B35E4062FD52}" presName="node" presStyleLbl="revTx" presStyleIdx="1" presStyleCnt="5" custScaleX="289560" custScaleY="32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41D71D-63CE-4BD6-92A8-07485617E6BA}" type="pres">
      <dgm:prSet presAssocID="{6B20D321-65C6-4084-AC0D-5E8AF10CF170}" presName="sibTrans" presStyleLbl="node1" presStyleIdx="1" presStyleCnt="5"/>
      <dgm:spPr/>
      <dgm:t>
        <a:bodyPr/>
        <a:lstStyle/>
        <a:p>
          <a:endParaRPr lang="en-US"/>
        </a:p>
      </dgm:t>
    </dgm:pt>
    <dgm:pt modelId="{06131294-E628-41FA-AA0D-B74E96A2F976}" type="pres">
      <dgm:prSet presAssocID="{39BE48E4-8FD7-4F86-9443-39E0F895704D}" presName="dummy" presStyleCnt="0"/>
      <dgm:spPr/>
    </dgm:pt>
    <dgm:pt modelId="{A476B90E-20D0-4C50-A12B-EC99B5969AB2}" type="pres">
      <dgm:prSet presAssocID="{39BE48E4-8FD7-4F86-9443-39E0F895704D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31922D-E322-4822-8AEB-D6D75F7AEFA3}" type="pres">
      <dgm:prSet presAssocID="{CD515EA4-30F6-437E-8338-6076E0EF3249}" presName="sibTrans" presStyleLbl="node1" presStyleIdx="2" presStyleCnt="5"/>
      <dgm:spPr/>
      <dgm:t>
        <a:bodyPr/>
        <a:lstStyle/>
        <a:p>
          <a:endParaRPr lang="en-US"/>
        </a:p>
      </dgm:t>
    </dgm:pt>
    <dgm:pt modelId="{E8B6A62C-9C18-4429-81C9-0FCDA9AD5C39}" type="pres">
      <dgm:prSet presAssocID="{A00A0820-F973-4A52-884C-7E1F9BED444C}" presName="dummy" presStyleCnt="0"/>
      <dgm:spPr/>
    </dgm:pt>
    <dgm:pt modelId="{EDAA8BC8-4DD1-4EA7-88F3-547D7B282249}" type="pres">
      <dgm:prSet presAssocID="{A00A0820-F973-4A52-884C-7E1F9BED444C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41D15-07F5-4305-984D-5E744644A287}" type="pres">
      <dgm:prSet presAssocID="{F713265B-7875-4802-B4ED-B9CE856D2B81}" presName="sibTrans" presStyleLbl="node1" presStyleIdx="3" presStyleCnt="5"/>
      <dgm:spPr/>
      <dgm:t>
        <a:bodyPr/>
        <a:lstStyle/>
        <a:p>
          <a:endParaRPr lang="en-US"/>
        </a:p>
      </dgm:t>
    </dgm:pt>
    <dgm:pt modelId="{04CFE900-5F55-4F96-BBF3-29EC16C0EE4B}" type="pres">
      <dgm:prSet presAssocID="{BF32890B-C35A-42F0-96B9-E8918E81F4C4}" presName="dummy" presStyleCnt="0"/>
      <dgm:spPr/>
    </dgm:pt>
    <dgm:pt modelId="{113B8300-9614-40E0-AF34-4B5A17041371}" type="pres">
      <dgm:prSet presAssocID="{BF32890B-C35A-42F0-96B9-E8918E81F4C4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2DA41E-0E1D-4310-A9DE-88C457BE2A8A}" type="pres">
      <dgm:prSet presAssocID="{C47EC8EF-C913-4C50-AD6C-9CEE87A84C1B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12897ABD-7323-4B2C-BB8D-B27E66BA3875}" srcId="{A72F0F48-5F8F-40CF-9289-0D5111AA8E13}" destId="{A00A0820-F973-4A52-884C-7E1F9BED444C}" srcOrd="3" destOrd="0" parTransId="{A7A38A47-2D62-49A8-9B8E-AA835DD2C559}" sibTransId="{F713265B-7875-4802-B4ED-B9CE856D2B81}"/>
    <dgm:cxn modelId="{BCD0C1CB-6CC2-475E-9C0E-368E57C346D1}" type="presOf" srcId="{C47EC8EF-C913-4C50-AD6C-9CEE87A84C1B}" destId="{752DA41E-0E1D-4310-A9DE-88C457BE2A8A}" srcOrd="0" destOrd="0" presId="urn:microsoft.com/office/officeart/2005/8/layout/cycle1"/>
    <dgm:cxn modelId="{913E0217-FBE9-4748-978E-E1E09F96E945}" srcId="{A72F0F48-5F8F-40CF-9289-0D5111AA8E13}" destId="{232FF69C-38EA-4E5D-BED8-B35E4062FD52}" srcOrd="1" destOrd="0" parTransId="{F3065D63-06DC-4A5A-B93B-461571D1238B}" sibTransId="{6B20D321-65C6-4084-AC0D-5E8AF10CF170}"/>
    <dgm:cxn modelId="{D8432E10-83BB-4E2B-9AAD-1F3729786FE5}" srcId="{A72F0F48-5F8F-40CF-9289-0D5111AA8E13}" destId="{5C041832-3945-4E90-B837-8217FCDD9BB7}" srcOrd="0" destOrd="0" parTransId="{D14FB1CA-598C-4F4A-9D04-8F729C11B895}" sibTransId="{3B17FE6E-36B1-4B3A-B34A-3EE0C81CE6A7}"/>
    <dgm:cxn modelId="{9654A0D1-B442-4AC2-9529-C63DBC3D7125}" type="presOf" srcId="{5C041832-3945-4E90-B837-8217FCDD9BB7}" destId="{806019E2-6EFA-4F21-86AC-0C1C00378FFF}" srcOrd="0" destOrd="0" presId="urn:microsoft.com/office/officeart/2005/8/layout/cycle1"/>
    <dgm:cxn modelId="{36A5A243-308C-4C0F-A332-EA28508890D3}" type="presOf" srcId="{A00A0820-F973-4A52-884C-7E1F9BED444C}" destId="{EDAA8BC8-4DD1-4EA7-88F3-547D7B282249}" srcOrd="0" destOrd="0" presId="urn:microsoft.com/office/officeart/2005/8/layout/cycle1"/>
    <dgm:cxn modelId="{A3A4CD81-110D-46F1-B004-5E5D97AF49F0}" type="presOf" srcId="{232FF69C-38EA-4E5D-BED8-B35E4062FD52}" destId="{7893B8F9-E994-4E2D-B1CC-5920E2A31EB1}" srcOrd="0" destOrd="0" presId="urn:microsoft.com/office/officeart/2005/8/layout/cycle1"/>
    <dgm:cxn modelId="{05714A10-136E-47C3-8453-02208405F8AF}" type="presOf" srcId="{6B20D321-65C6-4084-AC0D-5E8AF10CF170}" destId="{4C41D71D-63CE-4BD6-92A8-07485617E6BA}" srcOrd="0" destOrd="0" presId="urn:microsoft.com/office/officeart/2005/8/layout/cycle1"/>
    <dgm:cxn modelId="{CD68B81A-0D1F-406B-941C-452733BC4E49}" type="presOf" srcId="{3B17FE6E-36B1-4B3A-B34A-3EE0C81CE6A7}" destId="{E8D97E4B-83E6-4418-868A-7B16B2A657F1}" srcOrd="0" destOrd="0" presId="urn:microsoft.com/office/officeart/2005/8/layout/cycle1"/>
    <dgm:cxn modelId="{775579EF-6A7E-40B9-AED9-6B9D2A8F10BF}" type="presOf" srcId="{CD515EA4-30F6-437E-8338-6076E0EF3249}" destId="{EF31922D-E322-4822-8AEB-D6D75F7AEFA3}" srcOrd="0" destOrd="0" presId="urn:microsoft.com/office/officeart/2005/8/layout/cycle1"/>
    <dgm:cxn modelId="{CCDB67DC-DE6F-45A0-A786-051AB11EF702}" srcId="{A72F0F48-5F8F-40CF-9289-0D5111AA8E13}" destId="{BF32890B-C35A-42F0-96B9-E8918E81F4C4}" srcOrd="4" destOrd="0" parTransId="{AA9DC1BD-24FE-4444-90D5-541B4C444B54}" sibTransId="{C47EC8EF-C913-4C50-AD6C-9CEE87A84C1B}"/>
    <dgm:cxn modelId="{41FFFB25-E88B-4EAD-9D68-9EFC179AFF8B}" type="presOf" srcId="{BF32890B-C35A-42F0-96B9-E8918E81F4C4}" destId="{113B8300-9614-40E0-AF34-4B5A17041371}" srcOrd="0" destOrd="0" presId="urn:microsoft.com/office/officeart/2005/8/layout/cycle1"/>
    <dgm:cxn modelId="{009CE3FE-A5BC-4CB7-9710-E90A0A28B9E5}" type="presOf" srcId="{A72F0F48-5F8F-40CF-9289-0D5111AA8E13}" destId="{DB1FD90D-8D9B-4CD1-B9C4-83B3DBA5722D}" srcOrd="0" destOrd="0" presId="urn:microsoft.com/office/officeart/2005/8/layout/cycle1"/>
    <dgm:cxn modelId="{DD838E67-D556-46AC-AE8B-6B64A509003E}" type="presOf" srcId="{F713265B-7875-4802-B4ED-B9CE856D2B81}" destId="{08D41D15-07F5-4305-984D-5E744644A287}" srcOrd="0" destOrd="0" presId="urn:microsoft.com/office/officeart/2005/8/layout/cycle1"/>
    <dgm:cxn modelId="{8B27ADB4-5D76-4011-8A8D-D82CCF5BA647}" srcId="{A72F0F48-5F8F-40CF-9289-0D5111AA8E13}" destId="{39BE48E4-8FD7-4F86-9443-39E0F895704D}" srcOrd="2" destOrd="0" parTransId="{4D77A921-27A1-4E67-81ED-109BD948E652}" sibTransId="{CD515EA4-30F6-437E-8338-6076E0EF3249}"/>
    <dgm:cxn modelId="{9192F042-E7E8-4C02-8A3D-4798F25B9CB8}" type="presOf" srcId="{39BE48E4-8FD7-4F86-9443-39E0F895704D}" destId="{A476B90E-20D0-4C50-A12B-EC99B5969AB2}" srcOrd="0" destOrd="0" presId="urn:microsoft.com/office/officeart/2005/8/layout/cycle1"/>
    <dgm:cxn modelId="{7B1E8ABF-F404-490E-A803-F1603CFEB9F4}" type="presParOf" srcId="{DB1FD90D-8D9B-4CD1-B9C4-83B3DBA5722D}" destId="{5CFE6151-5819-47EB-92BD-AFCBDC3AB8D4}" srcOrd="0" destOrd="0" presId="urn:microsoft.com/office/officeart/2005/8/layout/cycle1"/>
    <dgm:cxn modelId="{EBA849F3-F6F5-4E82-806D-868E49C1B02C}" type="presParOf" srcId="{DB1FD90D-8D9B-4CD1-B9C4-83B3DBA5722D}" destId="{806019E2-6EFA-4F21-86AC-0C1C00378FFF}" srcOrd="1" destOrd="0" presId="urn:microsoft.com/office/officeart/2005/8/layout/cycle1"/>
    <dgm:cxn modelId="{3D02A113-FB96-4815-8858-BEAD0774B3D7}" type="presParOf" srcId="{DB1FD90D-8D9B-4CD1-B9C4-83B3DBA5722D}" destId="{E8D97E4B-83E6-4418-868A-7B16B2A657F1}" srcOrd="2" destOrd="0" presId="urn:microsoft.com/office/officeart/2005/8/layout/cycle1"/>
    <dgm:cxn modelId="{8A937611-598E-4372-8747-1ABCF3CAB840}" type="presParOf" srcId="{DB1FD90D-8D9B-4CD1-B9C4-83B3DBA5722D}" destId="{8F997AFA-1B98-4FFB-863B-1C683633B041}" srcOrd="3" destOrd="0" presId="urn:microsoft.com/office/officeart/2005/8/layout/cycle1"/>
    <dgm:cxn modelId="{7C5017B2-6942-4EEF-86D6-D8C22BD7A280}" type="presParOf" srcId="{DB1FD90D-8D9B-4CD1-B9C4-83B3DBA5722D}" destId="{7893B8F9-E994-4E2D-B1CC-5920E2A31EB1}" srcOrd="4" destOrd="0" presId="urn:microsoft.com/office/officeart/2005/8/layout/cycle1"/>
    <dgm:cxn modelId="{33294FF1-CD03-427A-91BC-28A63ABD0EA6}" type="presParOf" srcId="{DB1FD90D-8D9B-4CD1-B9C4-83B3DBA5722D}" destId="{4C41D71D-63CE-4BD6-92A8-07485617E6BA}" srcOrd="5" destOrd="0" presId="urn:microsoft.com/office/officeart/2005/8/layout/cycle1"/>
    <dgm:cxn modelId="{056FC5AA-45F4-4425-8F9C-C36960E7CBEB}" type="presParOf" srcId="{DB1FD90D-8D9B-4CD1-B9C4-83B3DBA5722D}" destId="{06131294-E628-41FA-AA0D-B74E96A2F976}" srcOrd="6" destOrd="0" presId="urn:microsoft.com/office/officeart/2005/8/layout/cycle1"/>
    <dgm:cxn modelId="{B77267FB-F57E-4806-A949-A2D6B82B9F5E}" type="presParOf" srcId="{DB1FD90D-8D9B-4CD1-B9C4-83B3DBA5722D}" destId="{A476B90E-20D0-4C50-A12B-EC99B5969AB2}" srcOrd="7" destOrd="0" presId="urn:microsoft.com/office/officeart/2005/8/layout/cycle1"/>
    <dgm:cxn modelId="{D98EB692-B508-4175-B3E4-05E81AD3EDD9}" type="presParOf" srcId="{DB1FD90D-8D9B-4CD1-B9C4-83B3DBA5722D}" destId="{EF31922D-E322-4822-8AEB-D6D75F7AEFA3}" srcOrd="8" destOrd="0" presId="urn:microsoft.com/office/officeart/2005/8/layout/cycle1"/>
    <dgm:cxn modelId="{DA4B7663-046E-4DA3-800A-ECFD063683F2}" type="presParOf" srcId="{DB1FD90D-8D9B-4CD1-B9C4-83B3DBA5722D}" destId="{E8B6A62C-9C18-4429-81C9-0FCDA9AD5C39}" srcOrd="9" destOrd="0" presId="urn:microsoft.com/office/officeart/2005/8/layout/cycle1"/>
    <dgm:cxn modelId="{11BDE7E5-3D2C-4037-BE47-996936798732}" type="presParOf" srcId="{DB1FD90D-8D9B-4CD1-B9C4-83B3DBA5722D}" destId="{EDAA8BC8-4DD1-4EA7-88F3-547D7B282249}" srcOrd="10" destOrd="0" presId="urn:microsoft.com/office/officeart/2005/8/layout/cycle1"/>
    <dgm:cxn modelId="{6D3B4F3D-CAF0-4C37-ADB1-FA138F3B80FB}" type="presParOf" srcId="{DB1FD90D-8D9B-4CD1-B9C4-83B3DBA5722D}" destId="{08D41D15-07F5-4305-984D-5E744644A287}" srcOrd="11" destOrd="0" presId="urn:microsoft.com/office/officeart/2005/8/layout/cycle1"/>
    <dgm:cxn modelId="{C9E6C0AF-38A8-492D-83FC-8813DC9042BF}" type="presParOf" srcId="{DB1FD90D-8D9B-4CD1-B9C4-83B3DBA5722D}" destId="{04CFE900-5F55-4F96-BBF3-29EC16C0EE4B}" srcOrd="12" destOrd="0" presId="urn:microsoft.com/office/officeart/2005/8/layout/cycle1"/>
    <dgm:cxn modelId="{07C13AD7-8509-45B2-828B-B6356AB3BB64}" type="presParOf" srcId="{DB1FD90D-8D9B-4CD1-B9C4-83B3DBA5722D}" destId="{113B8300-9614-40E0-AF34-4B5A17041371}" srcOrd="13" destOrd="0" presId="urn:microsoft.com/office/officeart/2005/8/layout/cycle1"/>
    <dgm:cxn modelId="{3029F2D6-7529-46B8-B0F5-328EA87CFD09}" type="presParOf" srcId="{DB1FD90D-8D9B-4CD1-B9C4-83B3DBA5722D}" destId="{752DA41E-0E1D-4310-A9DE-88C457BE2A8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6BD46-1068-4ED1-BC6A-0CE59CB34D1A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9E0B-5DD0-4007-B7E8-975362DB2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7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E2F2B-2ADF-476B-8154-CE6052F953D4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36AC9-DCEC-4118-9815-FDAA4085AC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1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72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7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6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1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0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2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0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91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85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48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7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3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60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00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05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21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0991" y="-2838450"/>
            <a:ext cx="4968492" cy="348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7632" y="-2838450"/>
            <a:ext cx="4968492" cy="348445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4665" y="4521598"/>
            <a:ext cx="852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Gill Sans SemiBold"/>
                <a:cs typeface="Gill Sans SemiBold"/>
              </a:rPr>
              <a:t>START 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LIVING</a:t>
            </a:r>
            <a:r>
              <a:rPr lang="en-US" sz="2400" dirty="0">
                <a:solidFill>
                  <a:scrgbClr r="0" g="0" b="0"/>
                </a:solidFill>
                <a:latin typeface="Gill Sans SemiBold"/>
                <a:cs typeface="Gill Sans SemiBold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Gill Sans SemiBold"/>
                <a:cs typeface="Gill Sans SemiBold"/>
              </a:rPr>
              <a:t>WITH 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TLS TODAY.     </a:t>
            </a:r>
            <a:r>
              <a:rPr lang="en-US" sz="2400" dirty="0" smtClean="0">
                <a:solidFill>
                  <a:prstClr val="black"/>
                </a:solidFill>
                <a:latin typeface="Gill Sans SemiBold"/>
                <a:cs typeface="Gill Sans SemiBold"/>
              </a:rPr>
              <a:t>#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FIND</a:t>
            </a:r>
            <a:r>
              <a:rPr lang="en-US" sz="2400" dirty="0">
                <a:solidFill>
                  <a:srgbClr val="000000"/>
                </a:solidFill>
                <a:latin typeface="Gill Sans SemiBold"/>
                <a:cs typeface="Gill Sans SemiBold"/>
              </a:rPr>
              <a:t>YOUR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FIT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00550"/>
            <a:ext cx="1655843" cy="60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35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52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59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38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42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84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1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6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9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1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58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7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3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3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0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2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4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6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0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3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71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1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31C34"/>
          </a:solidFill>
          <a:latin typeface="+mj-lt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1C34"/>
          </a:solidFill>
          <a:latin typeface="+mn-lt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rgbClr val="231C34"/>
          </a:solidFill>
          <a:latin typeface="+mn-lt"/>
          <a:ea typeface="+mn-ea"/>
          <a:cs typeface="Century Gothic"/>
        </a:defRPr>
      </a:lvl2pPr>
      <a:lvl3pPr marL="1371600" indent="-457200" algn="l" defTabSz="457200" rtl="0" eaLnBrk="1" latinLnBrk="0" hangingPunct="1">
        <a:spcBef>
          <a:spcPct val="20000"/>
        </a:spcBef>
        <a:buFont typeface="+mj-lt"/>
        <a:buAutoNum type="arabicParenR"/>
        <a:defRPr sz="1800" kern="1200">
          <a:solidFill>
            <a:srgbClr val="231C34"/>
          </a:solidFill>
          <a:latin typeface="+mn-lt"/>
          <a:ea typeface="+mn-ea"/>
          <a:cs typeface="Century Gothic"/>
        </a:defRPr>
      </a:lvl3pPr>
      <a:lvl4pPr marL="1714500" indent="-342900" algn="l" defTabSz="457200" rtl="0" eaLnBrk="1" latinLnBrk="0" hangingPunct="1">
        <a:spcBef>
          <a:spcPct val="20000"/>
        </a:spcBef>
        <a:buFont typeface="+mj-lt"/>
        <a:buAutoNum type="alphaLcPeriod"/>
        <a:defRPr sz="1600" kern="1200">
          <a:solidFill>
            <a:srgbClr val="231C34"/>
          </a:solidFill>
          <a:latin typeface="+mn-lt"/>
          <a:ea typeface="+mn-ea"/>
          <a:cs typeface="Century Gothic"/>
        </a:defRPr>
      </a:lvl4pPr>
      <a:lvl5pPr marL="2171700" indent="-342900" algn="l" defTabSz="457200" rtl="0" eaLnBrk="1" latinLnBrk="0" hangingPunct="1">
        <a:spcBef>
          <a:spcPct val="20000"/>
        </a:spcBef>
        <a:buFont typeface="+mj-lt"/>
        <a:buAutoNum type="romanUcPeriod"/>
        <a:defRPr sz="1400" kern="1200">
          <a:solidFill>
            <a:srgbClr val="231C34"/>
          </a:solidFill>
          <a:latin typeface="+mn-lt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emf"/><Relationship Id="rId2" Type="http://schemas.openxmlformats.org/officeDocument/2006/relationships/image" Target="../media/image24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emf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83438" y="2114550"/>
            <a:ext cx="5903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總顧</a:t>
            </a:r>
            <a:r>
              <a:rPr lang="zh-TW" altLang="en-US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問經理級</a:t>
            </a:r>
            <a: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National Supervising Coordinator</a:t>
            </a:r>
            <a:endParaRPr lang="en-US" sz="3200" b="1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87108" y="3464064"/>
            <a:ext cx="5496502" cy="7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HK$76,600*</a:t>
            </a:r>
            <a:endParaRPr lang="en-US" altLang="en-US" sz="2800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HK$76,600 </a:t>
            </a:r>
            <a:r>
              <a:rPr lang="en-US" sz="2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in 4 Commission weeks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5" y="417195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本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簡報中提到的收入等級純屬舉例說明，無意代表美安香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港超連鎖™店主的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一般收入，也無意表示任何超連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鎖™店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主皆可賺取同等收入。美安香港超連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鎖™店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主的成功與否，取決於其在發展事業時的努力、才能與投入程度。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™ Owner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,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nor 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are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they intended to represent that any given Independent </a:t>
            </a:r>
            <a:r>
              <a:rPr lang="en-US" altLang="zh-TW" sz="800" b="1" dirty="0" err="1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™ </a:t>
            </a:r>
            <a:r>
              <a:rPr lang="en-US" altLang="zh-TW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Owner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will earn income in that amount. The success of any Market Hong Kong Independent </a:t>
            </a:r>
            <a:r>
              <a:rPr lang="en-US" altLang="zh-TW" sz="800" b="1" dirty="0" err="1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™ </a:t>
            </a:r>
            <a:r>
              <a:rPr lang="en-US" altLang="zh-TW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Owner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以</a:t>
            </a:r>
            <a:r>
              <a:rPr lang="en-US" altLang="zh-TW" sz="4000" b="1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zh-TW" altLang="en-US" sz="4000" b="1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建立事</a:t>
            </a:r>
            <a:r>
              <a:rPr lang="zh-TW" altLang="en-US" sz="4000" b="1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業</a:t>
            </a:r>
            <a:r>
              <a:rPr lang="en-US" altLang="zh-TW" sz="4000" b="1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000" b="1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Build Your Business with TLS Weight Loss Solution</a:t>
            </a:r>
            <a:endParaRPr lang="en-US" sz="2800" b="1" dirty="0">
              <a:solidFill>
                <a:srgbClr val="4898C4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48001" y="1287986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Calvin Ip</a:t>
            </a:r>
            <a:endParaRPr lang="en-US" sz="4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3" name="Picture 8" descr="C:\Users\user\Desktop\Profile-Calvin-1.jpg"/>
          <p:cNvPicPr>
            <a:picLocks noChangeAspect="1" noChangeArrowheads="1"/>
          </p:cNvPicPr>
          <p:nvPr/>
        </p:nvPicPr>
        <p:blipFill rotWithShape="1">
          <a:blip r:embed="rId2"/>
          <a:srcRect t="5815"/>
          <a:stretch/>
        </p:blipFill>
        <p:spPr bwMode="auto">
          <a:xfrm>
            <a:off x="975040" y="1143398"/>
            <a:ext cx="1996760" cy="2876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41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96" y="1962150"/>
            <a:ext cx="91440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+mj-lt"/>
                <a:ea typeface="+mj-ea"/>
                <a:cs typeface="Century Gothic"/>
              </a:defRPr>
            </a:lvl1pPr>
          </a:lstStyle>
          <a:p>
            <a:pPr algn="ctr"/>
            <a:r>
              <a:rPr lang="en-US" sz="3400" b="1" dirty="0" err="1" smtClean="0">
                <a:latin typeface="Calibri"/>
                <a:ea typeface="Heiti TC Light"/>
                <a:cs typeface="Calibri"/>
              </a:rPr>
              <a:t>成為品牌代言人</a:t>
            </a:r>
            <a:r>
              <a:rPr lang="en-US" sz="3400" b="1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sz="3000" b="1" dirty="0" smtClean="0">
                <a:latin typeface="Calibri"/>
                <a:ea typeface="Heiti TC Light"/>
                <a:cs typeface="Calibri"/>
              </a:rPr>
              <a:t>Become Brand Representative</a:t>
            </a:r>
            <a:endParaRPr lang="en-US" sz="3000" b="1" dirty="0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4" y="375920"/>
            <a:ext cx="2164076" cy="466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400" y="2011799"/>
            <a:ext cx="5943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開展你的TLS事業</a:t>
            </a:r>
            <a:endParaRPr lang="en-US" sz="4000" b="1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sz="3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Start your TLS Business</a:t>
            </a:r>
            <a:endParaRPr lang="en-US" sz="3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3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173355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CURRICULUM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Day 1 &amp; Day 2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Training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Overview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Coach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Certified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Coach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Certified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Trainer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1047750"/>
            <a:ext cx="3877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3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SALES STRATEGY</a:t>
            </a:r>
            <a:endParaRPr lang="en-US" sz="3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072575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CA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市</a:t>
            </a:r>
            <a:r>
              <a:rPr lang="zh-TW" altLang="en-US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場銷售策略</a:t>
            </a:r>
            <a:endParaRPr lang="en-US" sz="3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733550"/>
            <a:ext cx="3124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課程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Day 1 &amp; Day 2 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訓練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概覽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</a:t>
            </a:r>
            <a:endParaRPr lang="en-US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證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授證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訓練員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Desktop\IMG_04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838200"/>
            <a:ext cx="4343400" cy="325755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My Documents\Downloads\IMG_04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38200"/>
            <a:ext cx="4343400" cy="325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29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97064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 </a:t>
            </a:r>
            <a:r>
              <a:rPr lang="en-US" sz="4000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簡介</a:t>
            </a:r>
            <a:r>
              <a:rPr 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Overview </a:t>
            </a:r>
          </a:p>
        </p:txBody>
      </p:sp>
      <p:pic>
        <p:nvPicPr>
          <p:cNvPr id="3074" name="Picture 2" descr="C:\Documents and Settings\Admin\Desktop\IMG_02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57350"/>
            <a:ext cx="4470400" cy="335280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Desktop\IMG_13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1657350"/>
            <a:ext cx="447040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41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203835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 12週小組 TLS 12-Week Program</a:t>
            </a:r>
          </a:p>
        </p:txBody>
      </p:sp>
    </p:spTree>
    <p:extLst>
      <p:ext uri="{BB962C8B-B14F-4D97-AF65-F5344CB8AC3E}">
        <p14:creationId xmlns:p14="http://schemas.microsoft.com/office/powerpoint/2010/main" val="30781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1885950"/>
            <a:ext cx="503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TLS畢業禮</a:t>
            </a:r>
            <a:r>
              <a:rPr 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Graduation</a:t>
            </a:r>
          </a:p>
        </p:txBody>
      </p:sp>
    </p:spTree>
    <p:extLst>
      <p:ext uri="{BB962C8B-B14F-4D97-AF65-F5344CB8AC3E}">
        <p14:creationId xmlns:p14="http://schemas.microsoft.com/office/powerpoint/2010/main" val="20106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09199339"/>
              </p:ext>
            </p:extLst>
          </p:nvPr>
        </p:nvGraphicFramePr>
        <p:xfrm>
          <a:off x="2209800" y="7429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112395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/>
                <a:ea typeface="Heiti TC Light"/>
                <a:cs typeface="Calibri"/>
              </a:rPr>
              <a:t>TLS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成功模式</a:t>
            </a:r>
            <a:endParaRPr lang="en-US" altLang="zh-TW" dirty="0" smtClean="0">
              <a:latin typeface="Calibri"/>
              <a:ea typeface="Heiti TC Light"/>
              <a:cs typeface="Calibri"/>
            </a:endParaRPr>
          </a:p>
          <a:p>
            <a:r>
              <a:rPr lang="en-US" altLang="zh-TW" dirty="0" smtClean="0"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dirty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dirty="0" smtClean="0">
                <a:latin typeface="Calibri"/>
                <a:ea typeface="Heiti TC Light"/>
                <a:cs typeface="Calibri"/>
              </a:rPr>
              <a:t>Success Cycle</a:t>
            </a:r>
            <a:endParaRPr lang="en-US" dirty="0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46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My Documents\Downloads\IMG_1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647402"/>
            <a:ext cx="5201920" cy="390144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876800" y="2013287"/>
            <a:ext cx="449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TW" sz="32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TLS建立你</a:t>
            </a:r>
            <a:r>
              <a:rPr lang="zh-TW" altLang="en-US" sz="3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的七人強</a:t>
            </a:r>
            <a:endParaRPr lang="en-US" sz="3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defTabSz="457200"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Build your 7 Strong with TLS</a:t>
            </a:r>
            <a:endParaRPr lang="en-US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2640095"/>
            <a:ext cx="4343398" cy="198905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US" sz="1800" b="1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12763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你  You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71133" y="261269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2800" y="261640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3480" y="361496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40792" y="360556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3600" y="15811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0048" y="361921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185" y="360927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1614" y="666750"/>
            <a:ext cx="2502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基本十  七人強</a:t>
            </a:r>
            <a:endParaRPr lang="en-US" altLang="zh-CN" sz="28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3" name="Rectangle 414"/>
          <p:cNvSpPr>
            <a:spLocks noChangeArrowheads="1"/>
          </p:cNvSpPr>
          <p:nvPr/>
        </p:nvSpPr>
        <p:spPr bwMode="auto">
          <a:xfrm>
            <a:off x="2667000" y="795338"/>
            <a:ext cx="457344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/>
          <a:p>
            <a:pPr algn="ctr"/>
            <a:r>
              <a:rPr lang="en-US" altLang="ja-JP" sz="3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Base 10 </a:t>
            </a:r>
            <a:r>
              <a:rPr lang="en-US" altLang="ja-JP" sz="3200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Seven Strong</a:t>
            </a:r>
            <a:endParaRPr lang="en-US" altLang="zh-CN" sz="32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6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7" y="170837"/>
            <a:ext cx="8195614" cy="44295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27403" y="1268678"/>
            <a:ext cx="4719148" cy="3517321"/>
            <a:chOff x="2428146" y="1495402"/>
            <a:chExt cx="4719148" cy="4689761"/>
          </a:xfrm>
        </p:grpSpPr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2428146" y="1495402"/>
              <a:ext cx="4719148" cy="4689761"/>
              <a:chOff x="405482" y="1543357"/>
              <a:chExt cx="4815454" cy="4785470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468" y="1543357"/>
                <a:ext cx="4785468" cy="4785470"/>
              </a:xfrm>
              <a:prstGeom prst="rect">
                <a:avLst/>
              </a:prstGeom>
            </p:spPr>
          </p:pic>
          <p:grpSp>
            <p:nvGrpSpPr>
              <p:cNvPr id="67" name="Group 66"/>
              <p:cNvGrpSpPr>
                <a:grpSpLocks noChangeAspect="1"/>
              </p:cNvGrpSpPr>
              <p:nvPr/>
            </p:nvGrpSpPr>
            <p:grpSpPr>
              <a:xfrm>
                <a:off x="4286217" y="3895231"/>
                <a:ext cx="558133" cy="457211"/>
                <a:chOff x="4572712" y="2369167"/>
                <a:chExt cx="269965" cy="221149"/>
              </a:xfrm>
              <a:solidFill>
                <a:srgbClr val="13224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8" name="Freeform 7"/>
                <p:cNvSpPr>
                  <a:spLocks/>
                </p:cNvSpPr>
                <p:nvPr/>
              </p:nvSpPr>
              <p:spPr bwMode="auto">
                <a:xfrm>
                  <a:off x="4595360" y="2385921"/>
                  <a:ext cx="206550" cy="150783"/>
                </a:xfrm>
                <a:custGeom>
                  <a:avLst/>
                  <a:gdLst>
                    <a:gd name="T0" fmla="*/ 1659 w 2512"/>
                    <a:gd name="T1" fmla="*/ 10 h 1490"/>
                    <a:gd name="T2" fmla="*/ 1864 w 2512"/>
                    <a:gd name="T3" fmla="*/ 63 h 1490"/>
                    <a:gd name="T4" fmla="*/ 2050 w 2512"/>
                    <a:gd name="T5" fmla="*/ 156 h 1490"/>
                    <a:gd name="T6" fmla="*/ 1840 w 2512"/>
                    <a:gd name="T7" fmla="*/ 229 h 1490"/>
                    <a:gd name="T8" fmla="*/ 1674 w 2512"/>
                    <a:gd name="T9" fmla="*/ 321 h 1490"/>
                    <a:gd name="T10" fmla="*/ 1549 w 2512"/>
                    <a:gd name="T11" fmla="*/ 429 h 1490"/>
                    <a:gd name="T12" fmla="*/ 1461 w 2512"/>
                    <a:gd name="T13" fmla="*/ 547 h 1490"/>
                    <a:gd name="T14" fmla="*/ 1409 w 2512"/>
                    <a:gd name="T15" fmla="*/ 671 h 1490"/>
                    <a:gd name="T16" fmla="*/ 1390 w 2512"/>
                    <a:gd name="T17" fmla="*/ 798 h 1490"/>
                    <a:gd name="T18" fmla="*/ 1400 w 2512"/>
                    <a:gd name="T19" fmla="*/ 922 h 1490"/>
                    <a:gd name="T20" fmla="*/ 1438 w 2512"/>
                    <a:gd name="T21" fmla="*/ 1039 h 1490"/>
                    <a:gd name="T22" fmla="*/ 1500 w 2512"/>
                    <a:gd name="T23" fmla="*/ 1144 h 1490"/>
                    <a:gd name="T24" fmla="*/ 1583 w 2512"/>
                    <a:gd name="T25" fmla="*/ 1234 h 1490"/>
                    <a:gd name="T26" fmla="*/ 1686 w 2512"/>
                    <a:gd name="T27" fmla="*/ 1304 h 1490"/>
                    <a:gd name="T28" fmla="*/ 1806 w 2512"/>
                    <a:gd name="T29" fmla="*/ 1349 h 1490"/>
                    <a:gd name="T30" fmla="*/ 1938 w 2512"/>
                    <a:gd name="T31" fmla="*/ 1365 h 1490"/>
                    <a:gd name="T32" fmla="*/ 2093 w 2512"/>
                    <a:gd name="T33" fmla="*/ 1344 h 1490"/>
                    <a:gd name="T34" fmla="*/ 2225 w 2512"/>
                    <a:gd name="T35" fmla="*/ 1284 h 1490"/>
                    <a:gd name="T36" fmla="*/ 2336 w 2512"/>
                    <a:gd name="T37" fmla="*/ 1191 h 1490"/>
                    <a:gd name="T38" fmla="*/ 2429 w 2512"/>
                    <a:gd name="T39" fmla="*/ 1071 h 1490"/>
                    <a:gd name="T40" fmla="*/ 2509 w 2512"/>
                    <a:gd name="T41" fmla="*/ 929 h 1490"/>
                    <a:gd name="T42" fmla="*/ 2507 w 2512"/>
                    <a:gd name="T43" fmla="*/ 1094 h 1490"/>
                    <a:gd name="T44" fmla="*/ 2479 w 2512"/>
                    <a:gd name="T45" fmla="*/ 1223 h 1490"/>
                    <a:gd name="T46" fmla="*/ 2426 w 2512"/>
                    <a:gd name="T47" fmla="*/ 1321 h 1490"/>
                    <a:gd name="T48" fmla="*/ 2351 w 2512"/>
                    <a:gd name="T49" fmla="*/ 1392 h 1490"/>
                    <a:gd name="T50" fmla="*/ 2256 w 2512"/>
                    <a:gd name="T51" fmla="*/ 1440 h 1490"/>
                    <a:gd name="T52" fmla="*/ 2143 w 2512"/>
                    <a:gd name="T53" fmla="*/ 1469 h 1490"/>
                    <a:gd name="T54" fmla="*/ 2016 w 2512"/>
                    <a:gd name="T55" fmla="*/ 1485 h 1490"/>
                    <a:gd name="T56" fmla="*/ 1875 w 2512"/>
                    <a:gd name="T57" fmla="*/ 1490 h 1490"/>
                    <a:gd name="T58" fmla="*/ 1725 w 2512"/>
                    <a:gd name="T59" fmla="*/ 1490 h 1490"/>
                    <a:gd name="T60" fmla="*/ 1567 w 2512"/>
                    <a:gd name="T61" fmla="*/ 1488 h 1490"/>
                    <a:gd name="T62" fmla="*/ 1415 w 2512"/>
                    <a:gd name="T63" fmla="*/ 1488 h 1490"/>
                    <a:gd name="T64" fmla="*/ 1256 w 2512"/>
                    <a:gd name="T65" fmla="*/ 1490 h 1490"/>
                    <a:gd name="T66" fmla="*/ 1087 w 2512"/>
                    <a:gd name="T67" fmla="*/ 1490 h 1490"/>
                    <a:gd name="T68" fmla="*/ 914 w 2512"/>
                    <a:gd name="T69" fmla="*/ 1486 h 1490"/>
                    <a:gd name="T70" fmla="*/ 742 w 2512"/>
                    <a:gd name="T71" fmla="*/ 1476 h 1490"/>
                    <a:gd name="T72" fmla="*/ 577 w 2512"/>
                    <a:gd name="T73" fmla="*/ 1456 h 1490"/>
                    <a:gd name="T74" fmla="*/ 422 w 2512"/>
                    <a:gd name="T75" fmla="*/ 1425 h 1490"/>
                    <a:gd name="T76" fmla="*/ 284 w 2512"/>
                    <a:gd name="T77" fmla="*/ 1379 h 1490"/>
                    <a:gd name="T78" fmla="*/ 168 w 2512"/>
                    <a:gd name="T79" fmla="*/ 1317 h 1490"/>
                    <a:gd name="T80" fmla="*/ 78 w 2512"/>
                    <a:gd name="T81" fmla="*/ 1235 h 1490"/>
                    <a:gd name="T82" fmla="*/ 21 w 2512"/>
                    <a:gd name="T83" fmla="*/ 1131 h 1490"/>
                    <a:gd name="T84" fmla="*/ 0 w 2512"/>
                    <a:gd name="T85" fmla="*/ 1002 h 1490"/>
                    <a:gd name="T86" fmla="*/ 32 w 2512"/>
                    <a:gd name="T87" fmla="*/ 828 h 1490"/>
                    <a:gd name="T88" fmla="*/ 120 w 2512"/>
                    <a:gd name="T89" fmla="*/ 664 h 1490"/>
                    <a:gd name="T90" fmla="*/ 252 w 2512"/>
                    <a:gd name="T91" fmla="*/ 511 h 1490"/>
                    <a:gd name="T92" fmla="*/ 422 w 2512"/>
                    <a:gd name="T93" fmla="*/ 375 h 1490"/>
                    <a:gd name="T94" fmla="*/ 617 w 2512"/>
                    <a:gd name="T95" fmla="*/ 256 h 1490"/>
                    <a:gd name="T96" fmla="*/ 828 w 2512"/>
                    <a:gd name="T97" fmla="*/ 155 h 1490"/>
                    <a:gd name="T98" fmla="*/ 1044 w 2512"/>
                    <a:gd name="T99" fmla="*/ 78 h 1490"/>
                    <a:gd name="T100" fmla="*/ 1256 w 2512"/>
                    <a:gd name="T101" fmla="*/ 26 h 1490"/>
                    <a:gd name="T102" fmla="*/ 1453 w 2512"/>
                    <a:gd name="T103" fmla="*/ 2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12" h="1490">
                      <a:moveTo>
                        <a:pt x="1513" y="0"/>
                      </a:moveTo>
                      <a:lnTo>
                        <a:pt x="1586" y="3"/>
                      </a:lnTo>
                      <a:lnTo>
                        <a:pt x="1659" y="10"/>
                      </a:lnTo>
                      <a:lnTo>
                        <a:pt x="1729" y="23"/>
                      </a:lnTo>
                      <a:lnTo>
                        <a:pt x="1798" y="41"/>
                      </a:lnTo>
                      <a:lnTo>
                        <a:pt x="1864" y="63"/>
                      </a:lnTo>
                      <a:lnTo>
                        <a:pt x="1928" y="90"/>
                      </a:lnTo>
                      <a:lnTo>
                        <a:pt x="1990" y="121"/>
                      </a:lnTo>
                      <a:lnTo>
                        <a:pt x="2050" y="156"/>
                      </a:lnTo>
                      <a:lnTo>
                        <a:pt x="1975" y="179"/>
                      </a:lnTo>
                      <a:lnTo>
                        <a:pt x="1905" y="202"/>
                      </a:lnTo>
                      <a:lnTo>
                        <a:pt x="1840" y="229"/>
                      </a:lnTo>
                      <a:lnTo>
                        <a:pt x="1780" y="258"/>
                      </a:lnTo>
                      <a:lnTo>
                        <a:pt x="1724" y="288"/>
                      </a:lnTo>
                      <a:lnTo>
                        <a:pt x="1674" y="321"/>
                      </a:lnTo>
                      <a:lnTo>
                        <a:pt x="1627" y="356"/>
                      </a:lnTo>
                      <a:lnTo>
                        <a:pt x="1585" y="392"/>
                      </a:lnTo>
                      <a:lnTo>
                        <a:pt x="1549" y="429"/>
                      </a:lnTo>
                      <a:lnTo>
                        <a:pt x="1515" y="467"/>
                      </a:lnTo>
                      <a:lnTo>
                        <a:pt x="1486" y="506"/>
                      </a:lnTo>
                      <a:lnTo>
                        <a:pt x="1461" y="547"/>
                      </a:lnTo>
                      <a:lnTo>
                        <a:pt x="1440" y="588"/>
                      </a:lnTo>
                      <a:lnTo>
                        <a:pt x="1422" y="629"/>
                      </a:lnTo>
                      <a:lnTo>
                        <a:pt x="1409" y="671"/>
                      </a:lnTo>
                      <a:lnTo>
                        <a:pt x="1399" y="714"/>
                      </a:lnTo>
                      <a:lnTo>
                        <a:pt x="1393" y="756"/>
                      </a:lnTo>
                      <a:lnTo>
                        <a:pt x="1390" y="798"/>
                      </a:lnTo>
                      <a:lnTo>
                        <a:pt x="1390" y="840"/>
                      </a:lnTo>
                      <a:lnTo>
                        <a:pt x="1394" y="881"/>
                      </a:lnTo>
                      <a:lnTo>
                        <a:pt x="1400" y="922"/>
                      </a:lnTo>
                      <a:lnTo>
                        <a:pt x="1410" y="962"/>
                      </a:lnTo>
                      <a:lnTo>
                        <a:pt x="1422" y="1001"/>
                      </a:lnTo>
                      <a:lnTo>
                        <a:pt x="1438" y="1039"/>
                      </a:lnTo>
                      <a:lnTo>
                        <a:pt x="1456" y="1075"/>
                      </a:lnTo>
                      <a:lnTo>
                        <a:pt x="1476" y="1110"/>
                      </a:lnTo>
                      <a:lnTo>
                        <a:pt x="1500" y="1144"/>
                      </a:lnTo>
                      <a:lnTo>
                        <a:pt x="1525" y="1177"/>
                      </a:lnTo>
                      <a:lnTo>
                        <a:pt x="1554" y="1206"/>
                      </a:lnTo>
                      <a:lnTo>
                        <a:pt x="1583" y="1234"/>
                      </a:lnTo>
                      <a:lnTo>
                        <a:pt x="1616" y="1260"/>
                      </a:lnTo>
                      <a:lnTo>
                        <a:pt x="1651" y="1283"/>
                      </a:lnTo>
                      <a:lnTo>
                        <a:pt x="1686" y="1304"/>
                      </a:lnTo>
                      <a:lnTo>
                        <a:pt x="1724" y="1322"/>
                      </a:lnTo>
                      <a:lnTo>
                        <a:pt x="1764" y="1336"/>
                      </a:lnTo>
                      <a:lnTo>
                        <a:pt x="1806" y="1349"/>
                      </a:lnTo>
                      <a:lnTo>
                        <a:pt x="1849" y="1358"/>
                      </a:lnTo>
                      <a:lnTo>
                        <a:pt x="1892" y="1363"/>
                      </a:lnTo>
                      <a:lnTo>
                        <a:pt x="1938" y="1365"/>
                      </a:lnTo>
                      <a:lnTo>
                        <a:pt x="1992" y="1362"/>
                      </a:lnTo>
                      <a:lnTo>
                        <a:pt x="2044" y="1355"/>
                      </a:lnTo>
                      <a:lnTo>
                        <a:pt x="2093" y="1344"/>
                      </a:lnTo>
                      <a:lnTo>
                        <a:pt x="2140" y="1328"/>
                      </a:lnTo>
                      <a:lnTo>
                        <a:pt x="2184" y="1308"/>
                      </a:lnTo>
                      <a:lnTo>
                        <a:pt x="2225" y="1284"/>
                      </a:lnTo>
                      <a:lnTo>
                        <a:pt x="2265" y="1257"/>
                      </a:lnTo>
                      <a:lnTo>
                        <a:pt x="2301" y="1226"/>
                      </a:lnTo>
                      <a:lnTo>
                        <a:pt x="2336" y="1191"/>
                      </a:lnTo>
                      <a:lnTo>
                        <a:pt x="2369" y="1154"/>
                      </a:lnTo>
                      <a:lnTo>
                        <a:pt x="2400" y="1114"/>
                      </a:lnTo>
                      <a:lnTo>
                        <a:pt x="2429" y="1071"/>
                      </a:lnTo>
                      <a:lnTo>
                        <a:pt x="2458" y="1026"/>
                      </a:lnTo>
                      <a:lnTo>
                        <a:pt x="2484" y="979"/>
                      </a:lnTo>
                      <a:lnTo>
                        <a:pt x="2509" y="929"/>
                      </a:lnTo>
                      <a:lnTo>
                        <a:pt x="2512" y="988"/>
                      </a:lnTo>
                      <a:lnTo>
                        <a:pt x="2512" y="1044"/>
                      </a:lnTo>
                      <a:lnTo>
                        <a:pt x="2507" y="1094"/>
                      </a:lnTo>
                      <a:lnTo>
                        <a:pt x="2501" y="1141"/>
                      </a:lnTo>
                      <a:lnTo>
                        <a:pt x="2491" y="1184"/>
                      </a:lnTo>
                      <a:lnTo>
                        <a:pt x="2479" y="1223"/>
                      </a:lnTo>
                      <a:lnTo>
                        <a:pt x="2465" y="1259"/>
                      </a:lnTo>
                      <a:lnTo>
                        <a:pt x="2446" y="1291"/>
                      </a:lnTo>
                      <a:lnTo>
                        <a:pt x="2426" y="1321"/>
                      </a:lnTo>
                      <a:lnTo>
                        <a:pt x="2403" y="1348"/>
                      </a:lnTo>
                      <a:lnTo>
                        <a:pt x="2378" y="1371"/>
                      </a:lnTo>
                      <a:lnTo>
                        <a:pt x="2351" y="1392"/>
                      </a:lnTo>
                      <a:lnTo>
                        <a:pt x="2321" y="1410"/>
                      </a:lnTo>
                      <a:lnTo>
                        <a:pt x="2289" y="1425"/>
                      </a:lnTo>
                      <a:lnTo>
                        <a:pt x="2256" y="1440"/>
                      </a:lnTo>
                      <a:lnTo>
                        <a:pt x="2220" y="1451"/>
                      </a:lnTo>
                      <a:lnTo>
                        <a:pt x="2182" y="1461"/>
                      </a:lnTo>
                      <a:lnTo>
                        <a:pt x="2143" y="1469"/>
                      </a:lnTo>
                      <a:lnTo>
                        <a:pt x="2103" y="1476"/>
                      </a:lnTo>
                      <a:lnTo>
                        <a:pt x="2060" y="1481"/>
                      </a:lnTo>
                      <a:lnTo>
                        <a:pt x="2016" y="1485"/>
                      </a:lnTo>
                      <a:lnTo>
                        <a:pt x="1970" y="1487"/>
                      </a:lnTo>
                      <a:lnTo>
                        <a:pt x="1923" y="1489"/>
                      </a:lnTo>
                      <a:lnTo>
                        <a:pt x="1875" y="1490"/>
                      </a:lnTo>
                      <a:lnTo>
                        <a:pt x="1826" y="1490"/>
                      </a:lnTo>
                      <a:lnTo>
                        <a:pt x="1776" y="1490"/>
                      </a:lnTo>
                      <a:lnTo>
                        <a:pt x="1725" y="1490"/>
                      </a:lnTo>
                      <a:lnTo>
                        <a:pt x="1673" y="1489"/>
                      </a:lnTo>
                      <a:lnTo>
                        <a:pt x="1620" y="1488"/>
                      </a:lnTo>
                      <a:lnTo>
                        <a:pt x="1567" y="1488"/>
                      </a:lnTo>
                      <a:lnTo>
                        <a:pt x="1513" y="1488"/>
                      </a:lnTo>
                      <a:lnTo>
                        <a:pt x="1465" y="1488"/>
                      </a:lnTo>
                      <a:lnTo>
                        <a:pt x="1415" y="1488"/>
                      </a:lnTo>
                      <a:lnTo>
                        <a:pt x="1363" y="1489"/>
                      </a:lnTo>
                      <a:lnTo>
                        <a:pt x="1310" y="1489"/>
                      </a:lnTo>
                      <a:lnTo>
                        <a:pt x="1256" y="1490"/>
                      </a:lnTo>
                      <a:lnTo>
                        <a:pt x="1200" y="1490"/>
                      </a:lnTo>
                      <a:lnTo>
                        <a:pt x="1144" y="1490"/>
                      </a:lnTo>
                      <a:lnTo>
                        <a:pt x="1087" y="1490"/>
                      </a:lnTo>
                      <a:lnTo>
                        <a:pt x="1030" y="1489"/>
                      </a:lnTo>
                      <a:lnTo>
                        <a:pt x="972" y="1488"/>
                      </a:lnTo>
                      <a:lnTo>
                        <a:pt x="914" y="1486"/>
                      </a:lnTo>
                      <a:lnTo>
                        <a:pt x="856" y="1484"/>
                      </a:lnTo>
                      <a:lnTo>
                        <a:pt x="799" y="1480"/>
                      </a:lnTo>
                      <a:lnTo>
                        <a:pt x="742" y="1476"/>
                      </a:lnTo>
                      <a:lnTo>
                        <a:pt x="686" y="1470"/>
                      </a:lnTo>
                      <a:lnTo>
                        <a:pt x="631" y="1464"/>
                      </a:lnTo>
                      <a:lnTo>
                        <a:pt x="577" y="1456"/>
                      </a:lnTo>
                      <a:lnTo>
                        <a:pt x="524" y="1447"/>
                      </a:lnTo>
                      <a:lnTo>
                        <a:pt x="472" y="1437"/>
                      </a:lnTo>
                      <a:lnTo>
                        <a:pt x="422" y="1425"/>
                      </a:lnTo>
                      <a:lnTo>
                        <a:pt x="374" y="1411"/>
                      </a:lnTo>
                      <a:lnTo>
                        <a:pt x="328" y="1397"/>
                      </a:lnTo>
                      <a:lnTo>
                        <a:pt x="284" y="1379"/>
                      </a:lnTo>
                      <a:lnTo>
                        <a:pt x="242" y="1361"/>
                      </a:lnTo>
                      <a:lnTo>
                        <a:pt x="203" y="1339"/>
                      </a:lnTo>
                      <a:lnTo>
                        <a:pt x="168" y="1317"/>
                      </a:lnTo>
                      <a:lnTo>
                        <a:pt x="135" y="1292"/>
                      </a:lnTo>
                      <a:lnTo>
                        <a:pt x="104" y="1265"/>
                      </a:lnTo>
                      <a:lnTo>
                        <a:pt x="78" y="1235"/>
                      </a:lnTo>
                      <a:lnTo>
                        <a:pt x="55" y="1202"/>
                      </a:lnTo>
                      <a:lnTo>
                        <a:pt x="36" y="1167"/>
                      </a:lnTo>
                      <a:lnTo>
                        <a:pt x="21" y="1131"/>
                      </a:lnTo>
                      <a:lnTo>
                        <a:pt x="10" y="1091"/>
                      </a:lnTo>
                      <a:lnTo>
                        <a:pt x="2" y="1048"/>
                      </a:lnTo>
                      <a:lnTo>
                        <a:pt x="0" y="1002"/>
                      </a:lnTo>
                      <a:lnTo>
                        <a:pt x="3" y="942"/>
                      </a:lnTo>
                      <a:lnTo>
                        <a:pt x="15" y="885"/>
                      </a:lnTo>
                      <a:lnTo>
                        <a:pt x="32" y="828"/>
                      </a:lnTo>
                      <a:lnTo>
                        <a:pt x="55" y="771"/>
                      </a:lnTo>
                      <a:lnTo>
                        <a:pt x="84" y="717"/>
                      </a:lnTo>
                      <a:lnTo>
                        <a:pt x="120" y="664"/>
                      </a:lnTo>
                      <a:lnTo>
                        <a:pt x="159" y="612"/>
                      </a:lnTo>
                      <a:lnTo>
                        <a:pt x="203" y="561"/>
                      </a:lnTo>
                      <a:lnTo>
                        <a:pt x="252" y="511"/>
                      </a:lnTo>
                      <a:lnTo>
                        <a:pt x="305" y="464"/>
                      </a:lnTo>
                      <a:lnTo>
                        <a:pt x="362" y="418"/>
                      </a:lnTo>
                      <a:lnTo>
                        <a:pt x="422" y="375"/>
                      </a:lnTo>
                      <a:lnTo>
                        <a:pt x="485" y="333"/>
                      </a:lnTo>
                      <a:lnTo>
                        <a:pt x="550" y="293"/>
                      </a:lnTo>
                      <a:lnTo>
                        <a:pt x="617" y="256"/>
                      </a:lnTo>
                      <a:lnTo>
                        <a:pt x="686" y="220"/>
                      </a:lnTo>
                      <a:lnTo>
                        <a:pt x="756" y="187"/>
                      </a:lnTo>
                      <a:lnTo>
                        <a:pt x="828" y="155"/>
                      </a:lnTo>
                      <a:lnTo>
                        <a:pt x="900" y="128"/>
                      </a:lnTo>
                      <a:lnTo>
                        <a:pt x="972" y="101"/>
                      </a:lnTo>
                      <a:lnTo>
                        <a:pt x="1044" y="78"/>
                      </a:lnTo>
                      <a:lnTo>
                        <a:pt x="1115" y="58"/>
                      </a:lnTo>
                      <a:lnTo>
                        <a:pt x="1187" y="41"/>
                      </a:lnTo>
                      <a:lnTo>
                        <a:pt x="1256" y="26"/>
                      </a:lnTo>
                      <a:lnTo>
                        <a:pt x="1323" y="15"/>
                      </a:lnTo>
                      <a:lnTo>
                        <a:pt x="1390" y="7"/>
                      </a:lnTo>
                      <a:lnTo>
                        <a:pt x="1453" y="2"/>
                      </a:lnTo>
                      <a:lnTo>
                        <a:pt x="15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7" name="Freeform 6"/>
                <p:cNvSpPr>
                  <a:spLocks/>
                </p:cNvSpPr>
                <p:nvPr/>
              </p:nvSpPr>
              <p:spPr bwMode="auto">
                <a:xfrm>
                  <a:off x="4572712" y="2523301"/>
                  <a:ext cx="269965" cy="67015"/>
                </a:xfrm>
                <a:custGeom>
                  <a:avLst/>
                  <a:gdLst>
                    <a:gd name="T0" fmla="*/ 2986 w 3280"/>
                    <a:gd name="T1" fmla="*/ 28 h 662"/>
                    <a:gd name="T2" fmla="*/ 3145 w 3280"/>
                    <a:gd name="T3" fmla="*/ 76 h 662"/>
                    <a:gd name="T4" fmla="*/ 3243 w 3280"/>
                    <a:gd name="T5" fmla="*/ 125 h 662"/>
                    <a:gd name="T6" fmla="*/ 3280 w 3280"/>
                    <a:gd name="T7" fmla="*/ 176 h 662"/>
                    <a:gd name="T8" fmla="*/ 3256 w 3280"/>
                    <a:gd name="T9" fmla="*/ 227 h 662"/>
                    <a:gd name="T10" fmla="*/ 3173 w 3280"/>
                    <a:gd name="T11" fmla="*/ 276 h 662"/>
                    <a:gd name="T12" fmla="*/ 3030 w 3280"/>
                    <a:gd name="T13" fmla="*/ 323 h 662"/>
                    <a:gd name="T14" fmla="*/ 2828 w 3280"/>
                    <a:gd name="T15" fmla="*/ 365 h 662"/>
                    <a:gd name="T16" fmla="*/ 2690 w 3280"/>
                    <a:gd name="T17" fmla="*/ 438 h 662"/>
                    <a:gd name="T18" fmla="*/ 2559 w 3280"/>
                    <a:gd name="T19" fmla="*/ 514 h 662"/>
                    <a:gd name="T20" fmla="*/ 2388 w 3280"/>
                    <a:gd name="T21" fmla="*/ 575 h 662"/>
                    <a:gd name="T22" fmla="*/ 2185 w 3280"/>
                    <a:gd name="T23" fmla="*/ 619 h 662"/>
                    <a:gd name="T24" fmla="*/ 1958 w 3280"/>
                    <a:gd name="T25" fmla="*/ 648 h 662"/>
                    <a:gd name="T26" fmla="*/ 1721 w 3280"/>
                    <a:gd name="T27" fmla="*/ 661 h 662"/>
                    <a:gd name="T28" fmla="*/ 1479 w 3280"/>
                    <a:gd name="T29" fmla="*/ 659 h 662"/>
                    <a:gd name="T30" fmla="*/ 1244 w 3280"/>
                    <a:gd name="T31" fmla="*/ 640 h 662"/>
                    <a:gd name="T32" fmla="*/ 1025 w 3280"/>
                    <a:gd name="T33" fmla="*/ 606 h 662"/>
                    <a:gd name="T34" fmla="*/ 831 w 3280"/>
                    <a:gd name="T35" fmla="*/ 556 h 662"/>
                    <a:gd name="T36" fmla="*/ 672 w 3280"/>
                    <a:gd name="T37" fmla="*/ 490 h 662"/>
                    <a:gd name="T38" fmla="*/ 558 w 3280"/>
                    <a:gd name="T39" fmla="*/ 409 h 662"/>
                    <a:gd name="T40" fmla="*/ 404 w 3280"/>
                    <a:gd name="T41" fmla="*/ 357 h 662"/>
                    <a:gd name="T42" fmla="*/ 242 w 3280"/>
                    <a:gd name="T43" fmla="*/ 320 h 662"/>
                    <a:gd name="T44" fmla="*/ 117 w 3280"/>
                    <a:gd name="T45" fmla="*/ 279 h 662"/>
                    <a:gd name="T46" fmla="*/ 35 w 3280"/>
                    <a:gd name="T47" fmla="*/ 235 h 662"/>
                    <a:gd name="T48" fmla="*/ 0 w 3280"/>
                    <a:gd name="T49" fmla="*/ 188 h 662"/>
                    <a:gd name="T50" fmla="*/ 17 w 3280"/>
                    <a:gd name="T51" fmla="*/ 140 h 662"/>
                    <a:gd name="T52" fmla="*/ 93 w 3280"/>
                    <a:gd name="T53" fmla="*/ 92 h 662"/>
                    <a:gd name="T54" fmla="*/ 231 w 3280"/>
                    <a:gd name="T55" fmla="*/ 45 h 662"/>
                    <a:gd name="T56" fmla="*/ 380 w 3280"/>
                    <a:gd name="T57" fmla="*/ 97 h 662"/>
                    <a:gd name="T58" fmla="*/ 543 w 3280"/>
                    <a:gd name="T59" fmla="*/ 175 h 662"/>
                    <a:gd name="T60" fmla="*/ 729 w 3280"/>
                    <a:gd name="T61" fmla="*/ 226 h 662"/>
                    <a:gd name="T62" fmla="*/ 934 w 3280"/>
                    <a:gd name="T63" fmla="*/ 258 h 662"/>
                    <a:gd name="T64" fmla="*/ 1152 w 3280"/>
                    <a:gd name="T65" fmla="*/ 274 h 662"/>
                    <a:gd name="T66" fmla="*/ 1375 w 3280"/>
                    <a:gd name="T67" fmla="*/ 279 h 662"/>
                    <a:gd name="T68" fmla="*/ 1596 w 3280"/>
                    <a:gd name="T69" fmla="*/ 278 h 662"/>
                    <a:gd name="T70" fmla="*/ 1810 w 3280"/>
                    <a:gd name="T71" fmla="*/ 276 h 662"/>
                    <a:gd name="T72" fmla="*/ 1995 w 3280"/>
                    <a:gd name="T73" fmla="*/ 277 h 662"/>
                    <a:gd name="T74" fmla="*/ 2152 w 3280"/>
                    <a:gd name="T75" fmla="*/ 278 h 662"/>
                    <a:gd name="T76" fmla="*/ 2308 w 3280"/>
                    <a:gd name="T77" fmla="*/ 271 h 662"/>
                    <a:gd name="T78" fmla="*/ 2458 w 3280"/>
                    <a:gd name="T79" fmla="*/ 252 h 662"/>
                    <a:gd name="T80" fmla="*/ 2596 w 3280"/>
                    <a:gd name="T81" fmla="*/ 211 h 662"/>
                    <a:gd name="T82" fmla="*/ 2718 w 3280"/>
                    <a:gd name="T83" fmla="*/ 143 h 662"/>
                    <a:gd name="T84" fmla="*/ 2817 w 3280"/>
                    <a:gd name="T85" fmla="*/ 43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280" h="662">
                      <a:moveTo>
                        <a:pt x="2844" y="0"/>
                      </a:moveTo>
                      <a:lnTo>
                        <a:pt x="2918" y="14"/>
                      </a:lnTo>
                      <a:lnTo>
                        <a:pt x="2986" y="28"/>
                      </a:lnTo>
                      <a:lnTo>
                        <a:pt x="3046" y="44"/>
                      </a:lnTo>
                      <a:lnTo>
                        <a:pt x="3099" y="59"/>
                      </a:lnTo>
                      <a:lnTo>
                        <a:pt x="3145" y="76"/>
                      </a:lnTo>
                      <a:lnTo>
                        <a:pt x="3184" y="91"/>
                      </a:lnTo>
                      <a:lnTo>
                        <a:pt x="3217" y="108"/>
                      </a:lnTo>
                      <a:lnTo>
                        <a:pt x="3243" y="125"/>
                      </a:lnTo>
                      <a:lnTo>
                        <a:pt x="3262" y="142"/>
                      </a:lnTo>
                      <a:lnTo>
                        <a:pt x="3274" y="158"/>
                      </a:lnTo>
                      <a:lnTo>
                        <a:pt x="3280" y="176"/>
                      </a:lnTo>
                      <a:lnTo>
                        <a:pt x="3278" y="193"/>
                      </a:lnTo>
                      <a:lnTo>
                        <a:pt x="3271" y="210"/>
                      </a:lnTo>
                      <a:lnTo>
                        <a:pt x="3256" y="227"/>
                      </a:lnTo>
                      <a:lnTo>
                        <a:pt x="3235" y="243"/>
                      </a:lnTo>
                      <a:lnTo>
                        <a:pt x="3207" y="261"/>
                      </a:lnTo>
                      <a:lnTo>
                        <a:pt x="3173" y="276"/>
                      </a:lnTo>
                      <a:lnTo>
                        <a:pt x="3131" y="292"/>
                      </a:lnTo>
                      <a:lnTo>
                        <a:pt x="3085" y="308"/>
                      </a:lnTo>
                      <a:lnTo>
                        <a:pt x="3030" y="323"/>
                      </a:lnTo>
                      <a:lnTo>
                        <a:pt x="2969" y="338"/>
                      </a:lnTo>
                      <a:lnTo>
                        <a:pt x="2902" y="352"/>
                      </a:lnTo>
                      <a:lnTo>
                        <a:pt x="2828" y="365"/>
                      </a:lnTo>
                      <a:lnTo>
                        <a:pt x="2749" y="378"/>
                      </a:lnTo>
                      <a:lnTo>
                        <a:pt x="2722" y="409"/>
                      </a:lnTo>
                      <a:lnTo>
                        <a:pt x="2690" y="438"/>
                      </a:lnTo>
                      <a:lnTo>
                        <a:pt x="2651" y="465"/>
                      </a:lnTo>
                      <a:lnTo>
                        <a:pt x="2608" y="490"/>
                      </a:lnTo>
                      <a:lnTo>
                        <a:pt x="2559" y="514"/>
                      </a:lnTo>
                      <a:lnTo>
                        <a:pt x="2506" y="536"/>
                      </a:lnTo>
                      <a:lnTo>
                        <a:pt x="2449" y="557"/>
                      </a:lnTo>
                      <a:lnTo>
                        <a:pt x="2388" y="575"/>
                      </a:lnTo>
                      <a:lnTo>
                        <a:pt x="2323" y="591"/>
                      </a:lnTo>
                      <a:lnTo>
                        <a:pt x="2255" y="606"/>
                      </a:lnTo>
                      <a:lnTo>
                        <a:pt x="2185" y="619"/>
                      </a:lnTo>
                      <a:lnTo>
                        <a:pt x="2111" y="630"/>
                      </a:lnTo>
                      <a:lnTo>
                        <a:pt x="2036" y="640"/>
                      </a:lnTo>
                      <a:lnTo>
                        <a:pt x="1958" y="648"/>
                      </a:lnTo>
                      <a:lnTo>
                        <a:pt x="1880" y="654"/>
                      </a:lnTo>
                      <a:lnTo>
                        <a:pt x="1800" y="659"/>
                      </a:lnTo>
                      <a:lnTo>
                        <a:pt x="1721" y="661"/>
                      </a:lnTo>
                      <a:lnTo>
                        <a:pt x="1640" y="662"/>
                      </a:lnTo>
                      <a:lnTo>
                        <a:pt x="1560" y="661"/>
                      </a:lnTo>
                      <a:lnTo>
                        <a:pt x="1479" y="659"/>
                      </a:lnTo>
                      <a:lnTo>
                        <a:pt x="1399" y="654"/>
                      </a:lnTo>
                      <a:lnTo>
                        <a:pt x="1321" y="648"/>
                      </a:lnTo>
                      <a:lnTo>
                        <a:pt x="1244" y="640"/>
                      </a:lnTo>
                      <a:lnTo>
                        <a:pt x="1169" y="630"/>
                      </a:lnTo>
                      <a:lnTo>
                        <a:pt x="1096" y="619"/>
                      </a:lnTo>
                      <a:lnTo>
                        <a:pt x="1025" y="606"/>
                      </a:lnTo>
                      <a:lnTo>
                        <a:pt x="957" y="591"/>
                      </a:lnTo>
                      <a:lnTo>
                        <a:pt x="893" y="574"/>
                      </a:lnTo>
                      <a:lnTo>
                        <a:pt x="831" y="556"/>
                      </a:lnTo>
                      <a:lnTo>
                        <a:pt x="774" y="536"/>
                      </a:lnTo>
                      <a:lnTo>
                        <a:pt x="720" y="514"/>
                      </a:lnTo>
                      <a:lnTo>
                        <a:pt x="672" y="490"/>
                      </a:lnTo>
                      <a:lnTo>
                        <a:pt x="628" y="464"/>
                      </a:lnTo>
                      <a:lnTo>
                        <a:pt x="591" y="438"/>
                      </a:lnTo>
                      <a:lnTo>
                        <a:pt x="558" y="409"/>
                      </a:lnTo>
                      <a:lnTo>
                        <a:pt x="531" y="378"/>
                      </a:lnTo>
                      <a:lnTo>
                        <a:pt x="466" y="368"/>
                      </a:lnTo>
                      <a:lnTo>
                        <a:pt x="404" y="357"/>
                      </a:lnTo>
                      <a:lnTo>
                        <a:pt x="347" y="346"/>
                      </a:lnTo>
                      <a:lnTo>
                        <a:pt x="292" y="333"/>
                      </a:lnTo>
                      <a:lnTo>
                        <a:pt x="242" y="320"/>
                      </a:lnTo>
                      <a:lnTo>
                        <a:pt x="196" y="307"/>
                      </a:lnTo>
                      <a:lnTo>
                        <a:pt x="154" y="294"/>
                      </a:lnTo>
                      <a:lnTo>
                        <a:pt x="117" y="279"/>
                      </a:lnTo>
                      <a:lnTo>
                        <a:pt x="85" y="265"/>
                      </a:lnTo>
                      <a:lnTo>
                        <a:pt x="57" y="249"/>
                      </a:lnTo>
                      <a:lnTo>
                        <a:pt x="35" y="235"/>
                      </a:lnTo>
                      <a:lnTo>
                        <a:pt x="17" y="220"/>
                      </a:lnTo>
                      <a:lnTo>
                        <a:pt x="6" y="203"/>
                      </a:lnTo>
                      <a:lnTo>
                        <a:pt x="0" y="188"/>
                      </a:lnTo>
                      <a:lnTo>
                        <a:pt x="0" y="172"/>
                      </a:lnTo>
                      <a:lnTo>
                        <a:pt x="5" y="156"/>
                      </a:lnTo>
                      <a:lnTo>
                        <a:pt x="17" y="140"/>
                      </a:lnTo>
                      <a:lnTo>
                        <a:pt x="36" y="124"/>
                      </a:lnTo>
                      <a:lnTo>
                        <a:pt x="61" y="108"/>
                      </a:lnTo>
                      <a:lnTo>
                        <a:pt x="93" y="92"/>
                      </a:lnTo>
                      <a:lnTo>
                        <a:pt x="132" y="77"/>
                      </a:lnTo>
                      <a:lnTo>
                        <a:pt x="178" y="60"/>
                      </a:lnTo>
                      <a:lnTo>
                        <a:pt x="231" y="45"/>
                      </a:lnTo>
                      <a:lnTo>
                        <a:pt x="291" y="29"/>
                      </a:lnTo>
                      <a:lnTo>
                        <a:pt x="334" y="65"/>
                      </a:lnTo>
                      <a:lnTo>
                        <a:pt x="380" y="97"/>
                      </a:lnTo>
                      <a:lnTo>
                        <a:pt x="431" y="126"/>
                      </a:lnTo>
                      <a:lnTo>
                        <a:pt x="486" y="151"/>
                      </a:lnTo>
                      <a:lnTo>
                        <a:pt x="543" y="175"/>
                      </a:lnTo>
                      <a:lnTo>
                        <a:pt x="602" y="194"/>
                      </a:lnTo>
                      <a:lnTo>
                        <a:pt x="664" y="212"/>
                      </a:lnTo>
                      <a:lnTo>
                        <a:pt x="729" y="226"/>
                      </a:lnTo>
                      <a:lnTo>
                        <a:pt x="796" y="238"/>
                      </a:lnTo>
                      <a:lnTo>
                        <a:pt x="864" y="249"/>
                      </a:lnTo>
                      <a:lnTo>
                        <a:pt x="934" y="258"/>
                      </a:lnTo>
                      <a:lnTo>
                        <a:pt x="1006" y="265"/>
                      </a:lnTo>
                      <a:lnTo>
                        <a:pt x="1078" y="270"/>
                      </a:lnTo>
                      <a:lnTo>
                        <a:pt x="1152" y="274"/>
                      </a:lnTo>
                      <a:lnTo>
                        <a:pt x="1226" y="276"/>
                      </a:lnTo>
                      <a:lnTo>
                        <a:pt x="1301" y="278"/>
                      </a:lnTo>
                      <a:lnTo>
                        <a:pt x="1375" y="279"/>
                      </a:lnTo>
                      <a:lnTo>
                        <a:pt x="1448" y="279"/>
                      </a:lnTo>
                      <a:lnTo>
                        <a:pt x="1523" y="278"/>
                      </a:lnTo>
                      <a:lnTo>
                        <a:pt x="1596" y="278"/>
                      </a:lnTo>
                      <a:lnTo>
                        <a:pt x="1669" y="277"/>
                      </a:lnTo>
                      <a:lnTo>
                        <a:pt x="1739" y="276"/>
                      </a:lnTo>
                      <a:lnTo>
                        <a:pt x="1810" y="276"/>
                      </a:lnTo>
                      <a:lnTo>
                        <a:pt x="1878" y="276"/>
                      </a:lnTo>
                      <a:lnTo>
                        <a:pt x="1944" y="276"/>
                      </a:lnTo>
                      <a:lnTo>
                        <a:pt x="1995" y="277"/>
                      </a:lnTo>
                      <a:lnTo>
                        <a:pt x="2047" y="278"/>
                      </a:lnTo>
                      <a:lnTo>
                        <a:pt x="2099" y="278"/>
                      </a:lnTo>
                      <a:lnTo>
                        <a:pt x="2152" y="278"/>
                      </a:lnTo>
                      <a:lnTo>
                        <a:pt x="2204" y="277"/>
                      </a:lnTo>
                      <a:lnTo>
                        <a:pt x="2256" y="275"/>
                      </a:lnTo>
                      <a:lnTo>
                        <a:pt x="2308" y="271"/>
                      </a:lnTo>
                      <a:lnTo>
                        <a:pt x="2359" y="267"/>
                      </a:lnTo>
                      <a:lnTo>
                        <a:pt x="2409" y="260"/>
                      </a:lnTo>
                      <a:lnTo>
                        <a:pt x="2458" y="252"/>
                      </a:lnTo>
                      <a:lnTo>
                        <a:pt x="2505" y="240"/>
                      </a:lnTo>
                      <a:lnTo>
                        <a:pt x="2552" y="227"/>
                      </a:lnTo>
                      <a:lnTo>
                        <a:pt x="2596" y="211"/>
                      </a:lnTo>
                      <a:lnTo>
                        <a:pt x="2639" y="192"/>
                      </a:lnTo>
                      <a:lnTo>
                        <a:pt x="2680" y="170"/>
                      </a:lnTo>
                      <a:lnTo>
                        <a:pt x="2718" y="143"/>
                      </a:lnTo>
                      <a:lnTo>
                        <a:pt x="2754" y="114"/>
                      </a:lnTo>
                      <a:lnTo>
                        <a:pt x="2787" y="81"/>
                      </a:lnTo>
                      <a:lnTo>
                        <a:pt x="2817" y="43"/>
                      </a:lnTo>
                      <a:lnTo>
                        <a:pt x="28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9" name="Freeform 8"/>
                <p:cNvSpPr>
                  <a:spLocks/>
                </p:cNvSpPr>
                <p:nvPr/>
              </p:nvSpPr>
              <p:spPr bwMode="auto">
                <a:xfrm>
                  <a:off x="4721283" y="2369167"/>
                  <a:ext cx="113240" cy="140731"/>
                </a:xfrm>
                <a:custGeom>
                  <a:avLst/>
                  <a:gdLst>
                    <a:gd name="T0" fmla="*/ 1131 w 1379"/>
                    <a:gd name="T1" fmla="*/ 10 h 1387"/>
                    <a:gd name="T2" fmla="*/ 1179 w 1379"/>
                    <a:gd name="T3" fmla="*/ 63 h 1387"/>
                    <a:gd name="T4" fmla="*/ 1191 w 1379"/>
                    <a:gd name="T5" fmla="*/ 132 h 1387"/>
                    <a:gd name="T6" fmla="*/ 1188 w 1379"/>
                    <a:gd name="T7" fmla="*/ 165 h 1387"/>
                    <a:gd name="T8" fmla="*/ 1196 w 1379"/>
                    <a:gd name="T9" fmla="*/ 182 h 1387"/>
                    <a:gd name="T10" fmla="*/ 1234 w 1379"/>
                    <a:gd name="T11" fmla="*/ 187 h 1387"/>
                    <a:gd name="T12" fmla="*/ 1291 w 1379"/>
                    <a:gd name="T13" fmla="*/ 191 h 1387"/>
                    <a:gd name="T14" fmla="*/ 1342 w 1379"/>
                    <a:gd name="T15" fmla="*/ 217 h 1387"/>
                    <a:gd name="T16" fmla="*/ 1377 w 1379"/>
                    <a:gd name="T17" fmla="*/ 280 h 1387"/>
                    <a:gd name="T18" fmla="*/ 1372 w 1379"/>
                    <a:gd name="T19" fmla="*/ 344 h 1387"/>
                    <a:gd name="T20" fmla="*/ 1337 w 1379"/>
                    <a:gd name="T21" fmla="*/ 396 h 1387"/>
                    <a:gd name="T22" fmla="*/ 1281 w 1379"/>
                    <a:gd name="T23" fmla="*/ 427 h 1387"/>
                    <a:gd name="T24" fmla="*/ 1218 w 1379"/>
                    <a:gd name="T25" fmla="*/ 426 h 1387"/>
                    <a:gd name="T26" fmla="*/ 1158 w 1379"/>
                    <a:gd name="T27" fmla="*/ 384 h 1387"/>
                    <a:gd name="T28" fmla="*/ 1141 w 1379"/>
                    <a:gd name="T29" fmla="*/ 401 h 1387"/>
                    <a:gd name="T30" fmla="*/ 1101 w 1379"/>
                    <a:gd name="T31" fmla="*/ 441 h 1387"/>
                    <a:gd name="T32" fmla="*/ 1050 w 1379"/>
                    <a:gd name="T33" fmla="*/ 492 h 1387"/>
                    <a:gd name="T34" fmla="*/ 1000 w 1379"/>
                    <a:gd name="T35" fmla="*/ 543 h 1387"/>
                    <a:gd name="T36" fmla="*/ 960 w 1379"/>
                    <a:gd name="T37" fmla="*/ 582 h 1387"/>
                    <a:gd name="T38" fmla="*/ 943 w 1379"/>
                    <a:gd name="T39" fmla="*/ 601 h 1387"/>
                    <a:gd name="T40" fmla="*/ 945 w 1379"/>
                    <a:gd name="T41" fmla="*/ 726 h 1387"/>
                    <a:gd name="T42" fmla="*/ 915 w 1379"/>
                    <a:gd name="T43" fmla="*/ 866 h 1387"/>
                    <a:gd name="T44" fmla="*/ 861 w 1379"/>
                    <a:gd name="T45" fmla="*/ 1006 h 1387"/>
                    <a:gd name="T46" fmla="*/ 793 w 1379"/>
                    <a:gd name="T47" fmla="*/ 1136 h 1387"/>
                    <a:gd name="T48" fmla="*/ 717 w 1379"/>
                    <a:gd name="T49" fmla="*/ 1240 h 1387"/>
                    <a:gd name="T50" fmla="*/ 620 w 1379"/>
                    <a:gd name="T51" fmla="*/ 1325 h 1387"/>
                    <a:gd name="T52" fmla="*/ 495 w 1379"/>
                    <a:gd name="T53" fmla="*/ 1376 h 1387"/>
                    <a:gd name="T54" fmla="*/ 361 w 1379"/>
                    <a:gd name="T55" fmla="*/ 1384 h 1387"/>
                    <a:gd name="T56" fmla="*/ 233 w 1379"/>
                    <a:gd name="T57" fmla="*/ 1347 h 1387"/>
                    <a:gd name="T58" fmla="*/ 119 w 1379"/>
                    <a:gd name="T59" fmla="*/ 1267 h 1387"/>
                    <a:gd name="T60" fmla="*/ 39 w 1379"/>
                    <a:gd name="T61" fmla="*/ 1153 h 1387"/>
                    <a:gd name="T62" fmla="*/ 2 w 1379"/>
                    <a:gd name="T63" fmla="*/ 1023 h 1387"/>
                    <a:gd name="T64" fmla="*/ 10 w 1379"/>
                    <a:gd name="T65" fmla="*/ 890 h 1387"/>
                    <a:gd name="T66" fmla="*/ 61 w 1379"/>
                    <a:gd name="T67" fmla="*/ 764 h 1387"/>
                    <a:gd name="T68" fmla="*/ 146 w 1379"/>
                    <a:gd name="T69" fmla="*/ 666 h 1387"/>
                    <a:gd name="T70" fmla="*/ 250 w 1379"/>
                    <a:gd name="T71" fmla="*/ 590 h 1387"/>
                    <a:gd name="T72" fmla="*/ 379 w 1379"/>
                    <a:gd name="T73" fmla="*/ 522 h 1387"/>
                    <a:gd name="T74" fmla="*/ 520 w 1379"/>
                    <a:gd name="T75" fmla="*/ 469 h 1387"/>
                    <a:gd name="T76" fmla="*/ 658 w 1379"/>
                    <a:gd name="T77" fmla="*/ 438 h 1387"/>
                    <a:gd name="T78" fmla="*/ 784 w 1379"/>
                    <a:gd name="T79" fmla="*/ 441 h 1387"/>
                    <a:gd name="T80" fmla="*/ 801 w 1379"/>
                    <a:gd name="T81" fmla="*/ 423 h 1387"/>
                    <a:gd name="T82" fmla="*/ 841 w 1379"/>
                    <a:gd name="T83" fmla="*/ 384 h 1387"/>
                    <a:gd name="T84" fmla="*/ 892 w 1379"/>
                    <a:gd name="T85" fmla="*/ 333 h 1387"/>
                    <a:gd name="T86" fmla="*/ 942 w 1379"/>
                    <a:gd name="T87" fmla="*/ 281 h 1387"/>
                    <a:gd name="T88" fmla="*/ 982 w 1379"/>
                    <a:gd name="T89" fmla="*/ 241 h 1387"/>
                    <a:gd name="T90" fmla="*/ 999 w 1379"/>
                    <a:gd name="T91" fmla="*/ 224 h 1387"/>
                    <a:gd name="T92" fmla="*/ 955 w 1379"/>
                    <a:gd name="T93" fmla="*/ 161 h 1387"/>
                    <a:gd name="T94" fmla="*/ 958 w 1379"/>
                    <a:gd name="T95" fmla="*/ 96 h 1387"/>
                    <a:gd name="T96" fmla="*/ 994 w 1379"/>
                    <a:gd name="T97" fmla="*/ 41 h 1387"/>
                    <a:gd name="T98" fmla="*/ 1049 w 1379"/>
                    <a:gd name="T99" fmla="*/ 6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379" h="1387">
                      <a:moveTo>
                        <a:pt x="1090" y="0"/>
                      </a:moveTo>
                      <a:lnTo>
                        <a:pt x="1110" y="3"/>
                      </a:lnTo>
                      <a:lnTo>
                        <a:pt x="1131" y="10"/>
                      </a:lnTo>
                      <a:lnTo>
                        <a:pt x="1149" y="23"/>
                      </a:lnTo>
                      <a:lnTo>
                        <a:pt x="1166" y="41"/>
                      </a:lnTo>
                      <a:lnTo>
                        <a:pt x="1179" y="63"/>
                      </a:lnTo>
                      <a:lnTo>
                        <a:pt x="1188" y="87"/>
                      </a:lnTo>
                      <a:lnTo>
                        <a:pt x="1192" y="109"/>
                      </a:lnTo>
                      <a:lnTo>
                        <a:pt x="1191" y="132"/>
                      </a:lnTo>
                      <a:lnTo>
                        <a:pt x="1189" y="154"/>
                      </a:lnTo>
                      <a:lnTo>
                        <a:pt x="1188" y="159"/>
                      </a:lnTo>
                      <a:lnTo>
                        <a:pt x="1188" y="165"/>
                      </a:lnTo>
                      <a:lnTo>
                        <a:pt x="1189" y="171"/>
                      </a:lnTo>
                      <a:lnTo>
                        <a:pt x="1192" y="177"/>
                      </a:lnTo>
                      <a:lnTo>
                        <a:pt x="1196" y="182"/>
                      </a:lnTo>
                      <a:lnTo>
                        <a:pt x="1204" y="186"/>
                      </a:lnTo>
                      <a:lnTo>
                        <a:pt x="1214" y="187"/>
                      </a:lnTo>
                      <a:lnTo>
                        <a:pt x="1234" y="187"/>
                      </a:lnTo>
                      <a:lnTo>
                        <a:pt x="1253" y="187"/>
                      </a:lnTo>
                      <a:lnTo>
                        <a:pt x="1272" y="188"/>
                      </a:lnTo>
                      <a:lnTo>
                        <a:pt x="1291" y="191"/>
                      </a:lnTo>
                      <a:lnTo>
                        <a:pt x="1309" y="196"/>
                      </a:lnTo>
                      <a:lnTo>
                        <a:pt x="1325" y="205"/>
                      </a:lnTo>
                      <a:lnTo>
                        <a:pt x="1342" y="217"/>
                      </a:lnTo>
                      <a:lnTo>
                        <a:pt x="1358" y="237"/>
                      </a:lnTo>
                      <a:lnTo>
                        <a:pt x="1370" y="259"/>
                      </a:lnTo>
                      <a:lnTo>
                        <a:pt x="1377" y="280"/>
                      </a:lnTo>
                      <a:lnTo>
                        <a:pt x="1379" y="302"/>
                      </a:lnTo>
                      <a:lnTo>
                        <a:pt x="1377" y="323"/>
                      </a:lnTo>
                      <a:lnTo>
                        <a:pt x="1372" y="344"/>
                      </a:lnTo>
                      <a:lnTo>
                        <a:pt x="1363" y="362"/>
                      </a:lnTo>
                      <a:lnTo>
                        <a:pt x="1351" y="380"/>
                      </a:lnTo>
                      <a:lnTo>
                        <a:pt x="1337" y="396"/>
                      </a:lnTo>
                      <a:lnTo>
                        <a:pt x="1319" y="408"/>
                      </a:lnTo>
                      <a:lnTo>
                        <a:pt x="1301" y="420"/>
                      </a:lnTo>
                      <a:lnTo>
                        <a:pt x="1281" y="427"/>
                      </a:lnTo>
                      <a:lnTo>
                        <a:pt x="1261" y="430"/>
                      </a:lnTo>
                      <a:lnTo>
                        <a:pt x="1240" y="430"/>
                      </a:lnTo>
                      <a:lnTo>
                        <a:pt x="1218" y="426"/>
                      </a:lnTo>
                      <a:lnTo>
                        <a:pt x="1198" y="416"/>
                      </a:lnTo>
                      <a:lnTo>
                        <a:pt x="1177" y="403"/>
                      </a:lnTo>
                      <a:lnTo>
                        <a:pt x="1158" y="384"/>
                      </a:lnTo>
                      <a:lnTo>
                        <a:pt x="1155" y="386"/>
                      </a:lnTo>
                      <a:lnTo>
                        <a:pt x="1150" y="392"/>
                      </a:lnTo>
                      <a:lnTo>
                        <a:pt x="1141" y="401"/>
                      </a:lnTo>
                      <a:lnTo>
                        <a:pt x="1130" y="412"/>
                      </a:lnTo>
                      <a:lnTo>
                        <a:pt x="1116" y="426"/>
                      </a:lnTo>
                      <a:lnTo>
                        <a:pt x="1101" y="441"/>
                      </a:lnTo>
                      <a:lnTo>
                        <a:pt x="1085" y="457"/>
                      </a:lnTo>
                      <a:lnTo>
                        <a:pt x="1068" y="475"/>
                      </a:lnTo>
                      <a:lnTo>
                        <a:pt x="1050" y="492"/>
                      </a:lnTo>
                      <a:lnTo>
                        <a:pt x="1033" y="510"/>
                      </a:lnTo>
                      <a:lnTo>
                        <a:pt x="1016" y="527"/>
                      </a:lnTo>
                      <a:lnTo>
                        <a:pt x="1000" y="543"/>
                      </a:lnTo>
                      <a:lnTo>
                        <a:pt x="985" y="558"/>
                      </a:lnTo>
                      <a:lnTo>
                        <a:pt x="971" y="571"/>
                      </a:lnTo>
                      <a:lnTo>
                        <a:pt x="960" y="582"/>
                      </a:lnTo>
                      <a:lnTo>
                        <a:pt x="951" y="591"/>
                      </a:lnTo>
                      <a:lnTo>
                        <a:pt x="945" y="598"/>
                      </a:lnTo>
                      <a:lnTo>
                        <a:pt x="943" y="601"/>
                      </a:lnTo>
                      <a:lnTo>
                        <a:pt x="948" y="640"/>
                      </a:lnTo>
                      <a:lnTo>
                        <a:pt x="948" y="682"/>
                      </a:lnTo>
                      <a:lnTo>
                        <a:pt x="945" y="726"/>
                      </a:lnTo>
                      <a:lnTo>
                        <a:pt x="938" y="772"/>
                      </a:lnTo>
                      <a:lnTo>
                        <a:pt x="929" y="818"/>
                      </a:lnTo>
                      <a:lnTo>
                        <a:pt x="915" y="866"/>
                      </a:lnTo>
                      <a:lnTo>
                        <a:pt x="899" y="913"/>
                      </a:lnTo>
                      <a:lnTo>
                        <a:pt x="882" y="960"/>
                      </a:lnTo>
                      <a:lnTo>
                        <a:pt x="861" y="1006"/>
                      </a:lnTo>
                      <a:lnTo>
                        <a:pt x="840" y="1052"/>
                      </a:lnTo>
                      <a:lnTo>
                        <a:pt x="816" y="1095"/>
                      </a:lnTo>
                      <a:lnTo>
                        <a:pt x="793" y="1136"/>
                      </a:lnTo>
                      <a:lnTo>
                        <a:pt x="768" y="1174"/>
                      </a:lnTo>
                      <a:lnTo>
                        <a:pt x="743" y="1209"/>
                      </a:lnTo>
                      <a:lnTo>
                        <a:pt x="717" y="1240"/>
                      </a:lnTo>
                      <a:lnTo>
                        <a:pt x="693" y="1267"/>
                      </a:lnTo>
                      <a:lnTo>
                        <a:pt x="658" y="1299"/>
                      </a:lnTo>
                      <a:lnTo>
                        <a:pt x="620" y="1325"/>
                      </a:lnTo>
                      <a:lnTo>
                        <a:pt x="580" y="1347"/>
                      </a:lnTo>
                      <a:lnTo>
                        <a:pt x="538" y="1364"/>
                      </a:lnTo>
                      <a:lnTo>
                        <a:pt x="495" y="1376"/>
                      </a:lnTo>
                      <a:lnTo>
                        <a:pt x="450" y="1384"/>
                      </a:lnTo>
                      <a:lnTo>
                        <a:pt x="406" y="1387"/>
                      </a:lnTo>
                      <a:lnTo>
                        <a:pt x="361" y="1384"/>
                      </a:lnTo>
                      <a:lnTo>
                        <a:pt x="318" y="1376"/>
                      </a:lnTo>
                      <a:lnTo>
                        <a:pt x="275" y="1364"/>
                      </a:lnTo>
                      <a:lnTo>
                        <a:pt x="233" y="1347"/>
                      </a:lnTo>
                      <a:lnTo>
                        <a:pt x="192" y="1325"/>
                      </a:lnTo>
                      <a:lnTo>
                        <a:pt x="154" y="1299"/>
                      </a:lnTo>
                      <a:lnTo>
                        <a:pt x="119" y="1267"/>
                      </a:lnTo>
                      <a:lnTo>
                        <a:pt x="87" y="1231"/>
                      </a:lnTo>
                      <a:lnTo>
                        <a:pt x="61" y="1193"/>
                      </a:lnTo>
                      <a:lnTo>
                        <a:pt x="39" y="1153"/>
                      </a:lnTo>
                      <a:lnTo>
                        <a:pt x="22" y="1111"/>
                      </a:lnTo>
                      <a:lnTo>
                        <a:pt x="10" y="1067"/>
                      </a:lnTo>
                      <a:lnTo>
                        <a:pt x="2" y="1023"/>
                      </a:lnTo>
                      <a:lnTo>
                        <a:pt x="0" y="979"/>
                      </a:lnTo>
                      <a:lnTo>
                        <a:pt x="2" y="934"/>
                      </a:lnTo>
                      <a:lnTo>
                        <a:pt x="10" y="890"/>
                      </a:lnTo>
                      <a:lnTo>
                        <a:pt x="22" y="847"/>
                      </a:lnTo>
                      <a:lnTo>
                        <a:pt x="39" y="804"/>
                      </a:lnTo>
                      <a:lnTo>
                        <a:pt x="61" y="764"/>
                      </a:lnTo>
                      <a:lnTo>
                        <a:pt x="87" y="727"/>
                      </a:lnTo>
                      <a:lnTo>
                        <a:pt x="119" y="691"/>
                      </a:lnTo>
                      <a:lnTo>
                        <a:pt x="146" y="666"/>
                      </a:lnTo>
                      <a:lnTo>
                        <a:pt x="177" y="641"/>
                      </a:lnTo>
                      <a:lnTo>
                        <a:pt x="212" y="616"/>
                      </a:lnTo>
                      <a:lnTo>
                        <a:pt x="250" y="590"/>
                      </a:lnTo>
                      <a:lnTo>
                        <a:pt x="291" y="567"/>
                      </a:lnTo>
                      <a:lnTo>
                        <a:pt x="334" y="543"/>
                      </a:lnTo>
                      <a:lnTo>
                        <a:pt x="379" y="522"/>
                      </a:lnTo>
                      <a:lnTo>
                        <a:pt x="425" y="502"/>
                      </a:lnTo>
                      <a:lnTo>
                        <a:pt x="472" y="484"/>
                      </a:lnTo>
                      <a:lnTo>
                        <a:pt x="520" y="469"/>
                      </a:lnTo>
                      <a:lnTo>
                        <a:pt x="566" y="455"/>
                      </a:lnTo>
                      <a:lnTo>
                        <a:pt x="613" y="445"/>
                      </a:lnTo>
                      <a:lnTo>
                        <a:pt x="658" y="438"/>
                      </a:lnTo>
                      <a:lnTo>
                        <a:pt x="702" y="435"/>
                      </a:lnTo>
                      <a:lnTo>
                        <a:pt x="744" y="436"/>
                      </a:lnTo>
                      <a:lnTo>
                        <a:pt x="784" y="441"/>
                      </a:lnTo>
                      <a:lnTo>
                        <a:pt x="786" y="438"/>
                      </a:lnTo>
                      <a:lnTo>
                        <a:pt x="792" y="432"/>
                      </a:lnTo>
                      <a:lnTo>
                        <a:pt x="801" y="423"/>
                      </a:lnTo>
                      <a:lnTo>
                        <a:pt x="812" y="411"/>
                      </a:lnTo>
                      <a:lnTo>
                        <a:pt x="826" y="398"/>
                      </a:lnTo>
                      <a:lnTo>
                        <a:pt x="841" y="384"/>
                      </a:lnTo>
                      <a:lnTo>
                        <a:pt x="857" y="367"/>
                      </a:lnTo>
                      <a:lnTo>
                        <a:pt x="873" y="350"/>
                      </a:lnTo>
                      <a:lnTo>
                        <a:pt x="892" y="333"/>
                      </a:lnTo>
                      <a:lnTo>
                        <a:pt x="909" y="315"/>
                      </a:lnTo>
                      <a:lnTo>
                        <a:pt x="926" y="298"/>
                      </a:lnTo>
                      <a:lnTo>
                        <a:pt x="942" y="281"/>
                      </a:lnTo>
                      <a:lnTo>
                        <a:pt x="957" y="267"/>
                      </a:lnTo>
                      <a:lnTo>
                        <a:pt x="970" y="253"/>
                      </a:lnTo>
                      <a:lnTo>
                        <a:pt x="982" y="241"/>
                      </a:lnTo>
                      <a:lnTo>
                        <a:pt x="991" y="233"/>
                      </a:lnTo>
                      <a:lnTo>
                        <a:pt x="997" y="227"/>
                      </a:lnTo>
                      <a:lnTo>
                        <a:pt x="999" y="224"/>
                      </a:lnTo>
                      <a:lnTo>
                        <a:pt x="979" y="204"/>
                      </a:lnTo>
                      <a:lnTo>
                        <a:pt x="964" y="182"/>
                      </a:lnTo>
                      <a:lnTo>
                        <a:pt x="955" y="161"/>
                      </a:lnTo>
                      <a:lnTo>
                        <a:pt x="952" y="139"/>
                      </a:lnTo>
                      <a:lnTo>
                        <a:pt x="953" y="117"/>
                      </a:lnTo>
                      <a:lnTo>
                        <a:pt x="958" y="96"/>
                      </a:lnTo>
                      <a:lnTo>
                        <a:pt x="966" y="76"/>
                      </a:lnTo>
                      <a:lnTo>
                        <a:pt x="979" y="57"/>
                      </a:lnTo>
                      <a:lnTo>
                        <a:pt x="994" y="41"/>
                      </a:lnTo>
                      <a:lnTo>
                        <a:pt x="1010" y="27"/>
                      </a:lnTo>
                      <a:lnTo>
                        <a:pt x="1029" y="15"/>
                      </a:lnTo>
                      <a:lnTo>
                        <a:pt x="1049" y="6"/>
                      </a:lnTo>
                      <a:lnTo>
                        <a:pt x="1069" y="1"/>
                      </a:lnTo>
                      <a:lnTo>
                        <a:pt x="109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3850944" y="4359068"/>
                <a:ext cx="1354629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食品</a:t>
                </a:r>
                <a:endParaRPr lang="en-US" sz="105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352775" y="5215977"/>
                <a:ext cx="1354629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住房</a:t>
                </a:r>
                <a:endParaRPr lang="en-US" sz="105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124643" y="5732139"/>
                <a:ext cx="1458832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服裝與服務</a:t>
                </a:r>
                <a:endParaRPr lang="en-US" sz="100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1" name="Freeform 70"/>
              <p:cNvSpPr>
                <a:spLocks noChangeAspect="1" noEditPoints="1"/>
              </p:cNvSpPr>
              <p:nvPr/>
            </p:nvSpPr>
            <p:spPr bwMode="auto">
              <a:xfrm>
                <a:off x="2672629" y="5284434"/>
                <a:ext cx="341470" cy="457211"/>
              </a:xfrm>
              <a:custGeom>
                <a:avLst/>
                <a:gdLst>
                  <a:gd name="T0" fmla="*/ 2973 w 4386"/>
                  <a:gd name="T1" fmla="*/ 2292 h 4309"/>
                  <a:gd name="T2" fmla="*/ 2876 w 4386"/>
                  <a:gd name="T3" fmla="*/ 2566 h 4309"/>
                  <a:gd name="T4" fmla="*/ 2590 w 4386"/>
                  <a:gd name="T5" fmla="*/ 2516 h 4309"/>
                  <a:gd name="T6" fmla="*/ 2590 w 4386"/>
                  <a:gd name="T7" fmla="*/ 2225 h 4309"/>
                  <a:gd name="T8" fmla="*/ 1703 w 4386"/>
                  <a:gd name="T9" fmla="*/ 2160 h 4309"/>
                  <a:gd name="T10" fmla="*/ 1845 w 4386"/>
                  <a:gd name="T11" fmla="*/ 2411 h 4309"/>
                  <a:gd name="T12" fmla="*/ 1623 w 4386"/>
                  <a:gd name="T13" fmla="*/ 2596 h 4309"/>
                  <a:gd name="T14" fmla="*/ 1402 w 4386"/>
                  <a:gd name="T15" fmla="*/ 2411 h 4309"/>
                  <a:gd name="T16" fmla="*/ 1544 w 4386"/>
                  <a:gd name="T17" fmla="*/ 2160 h 4309"/>
                  <a:gd name="T18" fmla="*/ 1554 w 4386"/>
                  <a:gd name="T19" fmla="*/ 1456 h 4309"/>
                  <a:gd name="T20" fmla="*/ 1231 w 4386"/>
                  <a:gd name="T21" fmla="*/ 2019 h 4309"/>
                  <a:gd name="T22" fmla="*/ 824 w 4386"/>
                  <a:gd name="T23" fmla="*/ 2371 h 4309"/>
                  <a:gd name="T24" fmla="*/ 1017 w 4386"/>
                  <a:gd name="T25" fmla="*/ 3040 h 4309"/>
                  <a:gd name="T26" fmla="*/ 1530 w 4386"/>
                  <a:gd name="T27" fmla="*/ 3263 h 4309"/>
                  <a:gd name="T28" fmla="*/ 1944 w 4386"/>
                  <a:gd name="T29" fmla="*/ 3180 h 4309"/>
                  <a:gd name="T30" fmla="*/ 2359 w 4386"/>
                  <a:gd name="T31" fmla="*/ 3179 h 4309"/>
                  <a:gd name="T32" fmla="*/ 2527 w 4386"/>
                  <a:gd name="T33" fmla="*/ 3443 h 4309"/>
                  <a:gd name="T34" fmla="*/ 2262 w 4386"/>
                  <a:gd name="T35" fmla="*/ 3662 h 4309"/>
                  <a:gd name="T36" fmla="*/ 1857 w 4386"/>
                  <a:gd name="T37" fmla="*/ 3570 h 4309"/>
                  <a:gd name="T38" fmla="*/ 1285 w 4386"/>
                  <a:gd name="T39" fmla="*/ 3413 h 4309"/>
                  <a:gd name="T40" fmla="*/ 1514 w 4386"/>
                  <a:gd name="T41" fmla="*/ 3764 h 4309"/>
                  <a:gd name="T42" fmla="*/ 2075 w 4386"/>
                  <a:gd name="T43" fmla="*/ 4026 h 4309"/>
                  <a:gd name="T44" fmla="*/ 2527 w 4386"/>
                  <a:gd name="T45" fmla="*/ 3962 h 4309"/>
                  <a:gd name="T46" fmla="*/ 3022 w 4386"/>
                  <a:gd name="T47" fmla="*/ 3638 h 4309"/>
                  <a:gd name="T48" fmla="*/ 3424 w 4386"/>
                  <a:gd name="T49" fmla="*/ 3066 h 4309"/>
                  <a:gd name="T50" fmla="*/ 3561 w 4386"/>
                  <a:gd name="T51" fmla="*/ 2274 h 4309"/>
                  <a:gd name="T52" fmla="*/ 3151 w 4386"/>
                  <a:gd name="T53" fmla="*/ 1867 h 4309"/>
                  <a:gd name="T54" fmla="*/ 2751 w 4386"/>
                  <a:gd name="T55" fmla="*/ 1890 h 4309"/>
                  <a:gd name="T56" fmla="*/ 2504 w 4386"/>
                  <a:gd name="T57" fmla="*/ 1867 h 4309"/>
                  <a:gd name="T58" fmla="*/ 2016 w 4386"/>
                  <a:gd name="T59" fmla="*/ 1680 h 4309"/>
                  <a:gd name="T60" fmla="*/ 1660 w 4386"/>
                  <a:gd name="T61" fmla="*/ 1359 h 4309"/>
                  <a:gd name="T62" fmla="*/ 2193 w 4386"/>
                  <a:gd name="T63" fmla="*/ 234 h 4309"/>
                  <a:gd name="T64" fmla="*/ 1275 w 4386"/>
                  <a:gd name="T65" fmla="*/ 404 h 4309"/>
                  <a:gd name="T66" fmla="*/ 687 w 4386"/>
                  <a:gd name="T67" fmla="*/ 907 h 4309"/>
                  <a:gd name="T68" fmla="*/ 444 w 4386"/>
                  <a:gd name="T69" fmla="*/ 1730 h 4309"/>
                  <a:gd name="T70" fmla="*/ 779 w 4386"/>
                  <a:gd name="T71" fmla="*/ 1226 h 4309"/>
                  <a:gd name="T72" fmla="*/ 1288 w 4386"/>
                  <a:gd name="T73" fmla="*/ 660 h 4309"/>
                  <a:gd name="T74" fmla="*/ 2076 w 4386"/>
                  <a:gd name="T75" fmla="*/ 438 h 4309"/>
                  <a:gd name="T76" fmla="*/ 2925 w 4386"/>
                  <a:gd name="T77" fmla="*/ 571 h 4309"/>
                  <a:gd name="T78" fmla="*/ 3509 w 4386"/>
                  <a:gd name="T79" fmla="*/ 1056 h 4309"/>
                  <a:gd name="T80" fmla="*/ 3799 w 4386"/>
                  <a:gd name="T81" fmla="*/ 1855 h 4309"/>
                  <a:gd name="T82" fmla="*/ 3792 w 4386"/>
                  <a:gd name="T83" fmla="*/ 1084 h 4309"/>
                  <a:gd name="T84" fmla="*/ 3290 w 4386"/>
                  <a:gd name="T85" fmla="*/ 499 h 4309"/>
                  <a:gd name="T86" fmla="*/ 2454 w 4386"/>
                  <a:gd name="T87" fmla="*/ 245 h 4309"/>
                  <a:gd name="T88" fmla="*/ 2697 w 4386"/>
                  <a:gd name="T89" fmla="*/ 41 h 4309"/>
                  <a:gd name="T90" fmla="*/ 3498 w 4386"/>
                  <a:gd name="T91" fmla="*/ 362 h 4309"/>
                  <a:gd name="T92" fmla="*/ 4006 w 4386"/>
                  <a:gd name="T93" fmla="*/ 994 h 4309"/>
                  <a:gd name="T94" fmla="*/ 4183 w 4386"/>
                  <a:gd name="T95" fmla="*/ 1902 h 4309"/>
                  <a:gd name="T96" fmla="*/ 4386 w 4386"/>
                  <a:gd name="T97" fmla="*/ 2245 h 4309"/>
                  <a:gd name="T98" fmla="*/ 4234 w 4386"/>
                  <a:gd name="T99" fmla="*/ 2982 h 4309"/>
                  <a:gd name="T100" fmla="*/ 3623 w 4386"/>
                  <a:gd name="T101" fmla="*/ 3276 h 4309"/>
                  <a:gd name="T102" fmla="*/ 3086 w 4386"/>
                  <a:gd name="T103" fmla="*/ 3946 h 4309"/>
                  <a:gd name="T104" fmla="*/ 2428 w 4386"/>
                  <a:gd name="T105" fmla="*/ 4281 h 4309"/>
                  <a:gd name="T106" fmla="*/ 1793 w 4386"/>
                  <a:gd name="T107" fmla="*/ 4232 h 4309"/>
                  <a:gd name="T108" fmla="*/ 1146 w 4386"/>
                  <a:gd name="T109" fmla="*/ 3808 h 4309"/>
                  <a:gd name="T110" fmla="*/ 671 w 4386"/>
                  <a:gd name="T111" fmla="*/ 3063 h 4309"/>
                  <a:gd name="T112" fmla="*/ 81 w 4386"/>
                  <a:gd name="T113" fmla="*/ 2911 h 4309"/>
                  <a:gd name="T114" fmla="*/ 15 w 4386"/>
                  <a:gd name="T115" fmla="*/ 2139 h 4309"/>
                  <a:gd name="T116" fmla="*/ 217 w 4386"/>
                  <a:gd name="T117" fmla="*/ 1651 h 4309"/>
                  <a:gd name="T118" fmla="*/ 476 w 4386"/>
                  <a:gd name="T119" fmla="*/ 809 h 4309"/>
                  <a:gd name="T120" fmla="*/ 1062 w 4386"/>
                  <a:gd name="T121" fmla="*/ 251 h 4309"/>
                  <a:gd name="T122" fmla="*/ 1932 w 4386"/>
                  <a:gd name="T123" fmla="*/ 11 h 4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86" h="4309">
                    <a:moveTo>
                      <a:pt x="2763" y="2145"/>
                    </a:moveTo>
                    <a:lnTo>
                      <a:pt x="2803" y="2149"/>
                    </a:lnTo>
                    <a:lnTo>
                      <a:pt x="2842" y="2160"/>
                    </a:lnTo>
                    <a:lnTo>
                      <a:pt x="2876" y="2176"/>
                    </a:lnTo>
                    <a:lnTo>
                      <a:pt x="2908" y="2199"/>
                    </a:lnTo>
                    <a:lnTo>
                      <a:pt x="2935" y="2225"/>
                    </a:lnTo>
                    <a:lnTo>
                      <a:pt x="2957" y="2257"/>
                    </a:lnTo>
                    <a:lnTo>
                      <a:pt x="2973" y="2292"/>
                    </a:lnTo>
                    <a:lnTo>
                      <a:pt x="2984" y="2330"/>
                    </a:lnTo>
                    <a:lnTo>
                      <a:pt x="2988" y="2370"/>
                    </a:lnTo>
                    <a:lnTo>
                      <a:pt x="2984" y="2411"/>
                    </a:lnTo>
                    <a:lnTo>
                      <a:pt x="2973" y="2449"/>
                    </a:lnTo>
                    <a:lnTo>
                      <a:pt x="2957" y="2485"/>
                    </a:lnTo>
                    <a:lnTo>
                      <a:pt x="2935" y="2516"/>
                    </a:lnTo>
                    <a:lnTo>
                      <a:pt x="2908" y="2543"/>
                    </a:lnTo>
                    <a:lnTo>
                      <a:pt x="2876" y="2566"/>
                    </a:lnTo>
                    <a:lnTo>
                      <a:pt x="2842" y="2582"/>
                    </a:lnTo>
                    <a:lnTo>
                      <a:pt x="2803" y="2592"/>
                    </a:lnTo>
                    <a:lnTo>
                      <a:pt x="2763" y="2596"/>
                    </a:lnTo>
                    <a:lnTo>
                      <a:pt x="2722" y="2592"/>
                    </a:lnTo>
                    <a:lnTo>
                      <a:pt x="2683" y="2582"/>
                    </a:lnTo>
                    <a:lnTo>
                      <a:pt x="2649" y="2566"/>
                    </a:lnTo>
                    <a:lnTo>
                      <a:pt x="2617" y="2543"/>
                    </a:lnTo>
                    <a:lnTo>
                      <a:pt x="2590" y="2516"/>
                    </a:lnTo>
                    <a:lnTo>
                      <a:pt x="2568" y="2485"/>
                    </a:lnTo>
                    <a:lnTo>
                      <a:pt x="2552" y="2449"/>
                    </a:lnTo>
                    <a:lnTo>
                      <a:pt x="2541" y="2411"/>
                    </a:lnTo>
                    <a:lnTo>
                      <a:pt x="2537" y="2370"/>
                    </a:lnTo>
                    <a:lnTo>
                      <a:pt x="2541" y="2330"/>
                    </a:lnTo>
                    <a:lnTo>
                      <a:pt x="2552" y="2292"/>
                    </a:lnTo>
                    <a:lnTo>
                      <a:pt x="2568" y="2257"/>
                    </a:lnTo>
                    <a:lnTo>
                      <a:pt x="2590" y="2225"/>
                    </a:lnTo>
                    <a:lnTo>
                      <a:pt x="2617" y="2199"/>
                    </a:lnTo>
                    <a:lnTo>
                      <a:pt x="2649" y="2176"/>
                    </a:lnTo>
                    <a:lnTo>
                      <a:pt x="2683" y="2160"/>
                    </a:lnTo>
                    <a:lnTo>
                      <a:pt x="2722" y="2149"/>
                    </a:lnTo>
                    <a:lnTo>
                      <a:pt x="2763" y="2145"/>
                    </a:lnTo>
                    <a:close/>
                    <a:moveTo>
                      <a:pt x="1623" y="2145"/>
                    </a:moveTo>
                    <a:lnTo>
                      <a:pt x="1664" y="2149"/>
                    </a:lnTo>
                    <a:lnTo>
                      <a:pt x="1703" y="2160"/>
                    </a:lnTo>
                    <a:lnTo>
                      <a:pt x="1737" y="2176"/>
                    </a:lnTo>
                    <a:lnTo>
                      <a:pt x="1769" y="2199"/>
                    </a:lnTo>
                    <a:lnTo>
                      <a:pt x="1796" y="2225"/>
                    </a:lnTo>
                    <a:lnTo>
                      <a:pt x="1818" y="2257"/>
                    </a:lnTo>
                    <a:lnTo>
                      <a:pt x="1834" y="2292"/>
                    </a:lnTo>
                    <a:lnTo>
                      <a:pt x="1845" y="2330"/>
                    </a:lnTo>
                    <a:lnTo>
                      <a:pt x="1849" y="2370"/>
                    </a:lnTo>
                    <a:lnTo>
                      <a:pt x="1845" y="2411"/>
                    </a:lnTo>
                    <a:lnTo>
                      <a:pt x="1834" y="2449"/>
                    </a:lnTo>
                    <a:lnTo>
                      <a:pt x="1818" y="2485"/>
                    </a:lnTo>
                    <a:lnTo>
                      <a:pt x="1796" y="2516"/>
                    </a:lnTo>
                    <a:lnTo>
                      <a:pt x="1769" y="2543"/>
                    </a:lnTo>
                    <a:lnTo>
                      <a:pt x="1737" y="2566"/>
                    </a:lnTo>
                    <a:lnTo>
                      <a:pt x="1703" y="2582"/>
                    </a:lnTo>
                    <a:lnTo>
                      <a:pt x="1664" y="2592"/>
                    </a:lnTo>
                    <a:lnTo>
                      <a:pt x="1623" y="2596"/>
                    </a:lnTo>
                    <a:lnTo>
                      <a:pt x="1583" y="2592"/>
                    </a:lnTo>
                    <a:lnTo>
                      <a:pt x="1544" y="2582"/>
                    </a:lnTo>
                    <a:lnTo>
                      <a:pt x="1510" y="2566"/>
                    </a:lnTo>
                    <a:lnTo>
                      <a:pt x="1478" y="2543"/>
                    </a:lnTo>
                    <a:lnTo>
                      <a:pt x="1451" y="2516"/>
                    </a:lnTo>
                    <a:lnTo>
                      <a:pt x="1429" y="2485"/>
                    </a:lnTo>
                    <a:lnTo>
                      <a:pt x="1413" y="2449"/>
                    </a:lnTo>
                    <a:lnTo>
                      <a:pt x="1402" y="2411"/>
                    </a:lnTo>
                    <a:lnTo>
                      <a:pt x="1398" y="2370"/>
                    </a:lnTo>
                    <a:lnTo>
                      <a:pt x="1402" y="2330"/>
                    </a:lnTo>
                    <a:lnTo>
                      <a:pt x="1413" y="2292"/>
                    </a:lnTo>
                    <a:lnTo>
                      <a:pt x="1429" y="2257"/>
                    </a:lnTo>
                    <a:lnTo>
                      <a:pt x="1451" y="2225"/>
                    </a:lnTo>
                    <a:lnTo>
                      <a:pt x="1478" y="2199"/>
                    </a:lnTo>
                    <a:lnTo>
                      <a:pt x="1510" y="2176"/>
                    </a:lnTo>
                    <a:lnTo>
                      <a:pt x="1544" y="2160"/>
                    </a:lnTo>
                    <a:lnTo>
                      <a:pt x="1583" y="2149"/>
                    </a:lnTo>
                    <a:lnTo>
                      <a:pt x="1623" y="2145"/>
                    </a:lnTo>
                    <a:close/>
                    <a:moveTo>
                      <a:pt x="1582" y="1254"/>
                    </a:moveTo>
                    <a:lnTo>
                      <a:pt x="1578" y="1256"/>
                    </a:lnTo>
                    <a:lnTo>
                      <a:pt x="1574" y="1264"/>
                    </a:lnTo>
                    <a:lnTo>
                      <a:pt x="1572" y="1278"/>
                    </a:lnTo>
                    <a:lnTo>
                      <a:pt x="1567" y="1369"/>
                    </a:lnTo>
                    <a:lnTo>
                      <a:pt x="1554" y="1456"/>
                    </a:lnTo>
                    <a:lnTo>
                      <a:pt x="1534" y="1542"/>
                    </a:lnTo>
                    <a:lnTo>
                      <a:pt x="1506" y="1623"/>
                    </a:lnTo>
                    <a:lnTo>
                      <a:pt x="1474" y="1700"/>
                    </a:lnTo>
                    <a:lnTo>
                      <a:pt x="1434" y="1773"/>
                    </a:lnTo>
                    <a:lnTo>
                      <a:pt x="1390" y="1842"/>
                    </a:lnTo>
                    <a:lnTo>
                      <a:pt x="1341" y="1906"/>
                    </a:lnTo>
                    <a:lnTo>
                      <a:pt x="1288" y="1964"/>
                    </a:lnTo>
                    <a:lnTo>
                      <a:pt x="1231" y="2019"/>
                    </a:lnTo>
                    <a:lnTo>
                      <a:pt x="1170" y="2066"/>
                    </a:lnTo>
                    <a:lnTo>
                      <a:pt x="1106" y="2108"/>
                    </a:lnTo>
                    <a:lnTo>
                      <a:pt x="1039" y="2143"/>
                    </a:lnTo>
                    <a:lnTo>
                      <a:pt x="970" y="2171"/>
                    </a:lnTo>
                    <a:lnTo>
                      <a:pt x="900" y="2193"/>
                    </a:lnTo>
                    <a:lnTo>
                      <a:pt x="828" y="2207"/>
                    </a:lnTo>
                    <a:lnTo>
                      <a:pt x="825" y="2288"/>
                    </a:lnTo>
                    <a:lnTo>
                      <a:pt x="824" y="2371"/>
                    </a:lnTo>
                    <a:lnTo>
                      <a:pt x="827" y="2474"/>
                    </a:lnTo>
                    <a:lnTo>
                      <a:pt x="835" y="2574"/>
                    </a:lnTo>
                    <a:lnTo>
                      <a:pt x="848" y="2669"/>
                    </a:lnTo>
                    <a:lnTo>
                      <a:pt x="865" y="2763"/>
                    </a:lnTo>
                    <a:lnTo>
                      <a:pt x="888" y="2853"/>
                    </a:lnTo>
                    <a:lnTo>
                      <a:pt x="914" y="2939"/>
                    </a:lnTo>
                    <a:lnTo>
                      <a:pt x="964" y="2993"/>
                    </a:lnTo>
                    <a:lnTo>
                      <a:pt x="1017" y="3040"/>
                    </a:lnTo>
                    <a:lnTo>
                      <a:pt x="1073" y="3083"/>
                    </a:lnTo>
                    <a:lnTo>
                      <a:pt x="1131" y="3122"/>
                    </a:lnTo>
                    <a:lnTo>
                      <a:pt x="1194" y="3155"/>
                    </a:lnTo>
                    <a:lnTo>
                      <a:pt x="1257" y="3183"/>
                    </a:lnTo>
                    <a:lnTo>
                      <a:pt x="1324" y="3208"/>
                    </a:lnTo>
                    <a:lnTo>
                      <a:pt x="1392" y="3229"/>
                    </a:lnTo>
                    <a:lnTo>
                      <a:pt x="1461" y="3248"/>
                    </a:lnTo>
                    <a:lnTo>
                      <a:pt x="1530" y="3263"/>
                    </a:lnTo>
                    <a:lnTo>
                      <a:pt x="1600" y="3273"/>
                    </a:lnTo>
                    <a:lnTo>
                      <a:pt x="1669" y="3283"/>
                    </a:lnTo>
                    <a:lnTo>
                      <a:pt x="1740" y="3291"/>
                    </a:lnTo>
                    <a:lnTo>
                      <a:pt x="1808" y="3296"/>
                    </a:lnTo>
                    <a:lnTo>
                      <a:pt x="1833" y="3261"/>
                    </a:lnTo>
                    <a:lnTo>
                      <a:pt x="1865" y="3231"/>
                    </a:lnTo>
                    <a:lnTo>
                      <a:pt x="1902" y="3204"/>
                    </a:lnTo>
                    <a:lnTo>
                      <a:pt x="1944" y="3180"/>
                    </a:lnTo>
                    <a:lnTo>
                      <a:pt x="1991" y="3162"/>
                    </a:lnTo>
                    <a:lnTo>
                      <a:pt x="2043" y="3148"/>
                    </a:lnTo>
                    <a:lnTo>
                      <a:pt x="2096" y="3139"/>
                    </a:lnTo>
                    <a:lnTo>
                      <a:pt x="2153" y="3136"/>
                    </a:lnTo>
                    <a:lnTo>
                      <a:pt x="2209" y="3139"/>
                    </a:lnTo>
                    <a:lnTo>
                      <a:pt x="2262" y="3147"/>
                    </a:lnTo>
                    <a:lnTo>
                      <a:pt x="2313" y="3162"/>
                    </a:lnTo>
                    <a:lnTo>
                      <a:pt x="2359" y="3179"/>
                    </a:lnTo>
                    <a:lnTo>
                      <a:pt x="2400" y="3201"/>
                    </a:lnTo>
                    <a:lnTo>
                      <a:pt x="2438" y="3228"/>
                    </a:lnTo>
                    <a:lnTo>
                      <a:pt x="2469" y="3259"/>
                    </a:lnTo>
                    <a:lnTo>
                      <a:pt x="2496" y="3292"/>
                    </a:lnTo>
                    <a:lnTo>
                      <a:pt x="2515" y="3326"/>
                    </a:lnTo>
                    <a:lnTo>
                      <a:pt x="2527" y="3365"/>
                    </a:lnTo>
                    <a:lnTo>
                      <a:pt x="2531" y="3405"/>
                    </a:lnTo>
                    <a:lnTo>
                      <a:pt x="2527" y="3443"/>
                    </a:lnTo>
                    <a:lnTo>
                      <a:pt x="2515" y="3482"/>
                    </a:lnTo>
                    <a:lnTo>
                      <a:pt x="2496" y="3518"/>
                    </a:lnTo>
                    <a:lnTo>
                      <a:pt x="2469" y="3550"/>
                    </a:lnTo>
                    <a:lnTo>
                      <a:pt x="2438" y="3580"/>
                    </a:lnTo>
                    <a:lnTo>
                      <a:pt x="2400" y="3607"/>
                    </a:lnTo>
                    <a:lnTo>
                      <a:pt x="2359" y="3630"/>
                    </a:lnTo>
                    <a:lnTo>
                      <a:pt x="2313" y="3648"/>
                    </a:lnTo>
                    <a:lnTo>
                      <a:pt x="2262" y="3662"/>
                    </a:lnTo>
                    <a:lnTo>
                      <a:pt x="2209" y="3670"/>
                    </a:lnTo>
                    <a:lnTo>
                      <a:pt x="2153" y="3672"/>
                    </a:lnTo>
                    <a:lnTo>
                      <a:pt x="2093" y="3670"/>
                    </a:lnTo>
                    <a:lnTo>
                      <a:pt x="2037" y="3660"/>
                    </a:lnTo>
                    <a:lnTo>
                      <a:pt x="1986" y="3644"/>
                    </a:lnTo>
                    <a:lnTo>
                      <a:pt x="1936" y="3624"/>
                    </a:lnTo>
                    <a:lnTo>
                      <a:pt x="1894" y="3599"/>
                    </a:lnTo>
                    <a:lnTo>
                      <a:pt x="1857" y="3570"/>
                    </a:lnTo>
                    <a:lnTo>
                      <a:pt x="1825" y="3538"/>
                    </a:lnTo>
                    <a:lnTo>
                      <a:pt x="1801" y="3501"/>
                    </a:lnTo>
                    <a:lnTo>
                      <a:pt x="1717" y="3495"/>
                    </a:lnTo>
                    <a:lnTo>
                      <a:pt x="1631" y="3486"/>
                    </a:lnTo>
                    <a:lnTo>
                      <a:pt x="1544" y="3474"/>
                    </a:lnTo>
                    <a:lnTo>
                      <a:pt x="1458" y="3458"/>
                    </a:lnTo>
                    <a:lnTo>
                      <a:pt x="1372" y="3438"/>
                    </a:lnTo>
                    <a:lnTo>
                      <a:pt x="1285" y="3413"/>
                    </a:lnTo>
                    <a:lnTo>
                      <a:pt x="1200" y="3384"/>
                    </a:lnTo>
                    <a:lnTo>
                      <a:pt x="1118" y="3348"/>
                    </a:lnTo>
                    <a:lnTo>
                      <a:pt x="1178" y="3430"/>
                    </a:lnTo>
                    <a:lnTo>
                      <a:pt x="1240" y="3507"/>
                    </a:lnTo>
                    <a:lnTo>
                      <a:pt x="1305" y="3579"/>
                    </a:lnTo>
                    <a:lnTo>
                      <a:pt x="1373" y="3646"/>
                    </a:lnTo>
                    <a:lnTo>
                      <a:pt x="1443" y="3707"/>
                    </a:lnTo>
                    <a:lnTo>
                      <a:pt x="1514" y="3764"/>
                    </a:lnTo>
                    <a:lnTo>
                      <a:pt x="1587" y="3816"/>
                    </a:lnTo>
                    <a:lnTo>
                      <a:pt x="1659" y="3861"/>
                    </a:lnTo>
                    <a:lnTo>
                      <a:pt x="1732" y="3902"/>
                    </a:lnTo>
                    <a:lnTo>
                      <a:pt x="1804" y="3938"/>
                    </a:lnTo>
                    <a:lnTo>
                      <a:pt x="1874" y="3968"/>
                    </a:lnTo>
                    <a:lnTo>
                      <a:pt x="1943" y="3993"/>
                    </a:lnTo>
                    <a:lnTo>
                      <a:pt x="2010" y="4011"/>
                    </a:lnTo>
                    <a:lnTo>
                      <a:pt x="2075" y="4026"/>
                    </a:lnTo>
                    <a:lnTo>
                      <a:pt x="2136" y="4034"/>
                    </a:lnTo>
                    <a:lnTo>
                      <a:pt x="2193" y="4037"/>
                    </a:lnTo>
                    <a:lnTo>
                      <a:pt x="2242" y="4035"/>
                    </a:lnTo>
                    <a:lnTo>
                      <a:pt x="2295" y="4029"/>
                    </a:lnTo>
                    <a:lnTo>
                      <a:pt x="2350" y="4018"/>
                    </a:lnTo>
                    <a:lnTo>
                      <a:pt x="2407" y="4003"/>
                    </a:lnTo>
                    <a:lnTo>
                      <a:pt x="2465" y="3985"/>
                    </a:lnTo>
                    <a:lnTo>
                      <a:pt x="2527" y="3962"/>
                    </a:lnTo>
                    <a:lnTo>
                      <a:pt x="2588" y="3936"/>
                    </a:lnTo>
                    <a:lnTo>
                      <a:pt x="2650" y="3905"/>
                    </a:lnTo>
                    <a:lnTo>
                      <a:pt x="2713" y="3870"/>
                    </a:lnTo>
                    <a:lnTo>
                      <a:pt x="2775" y="3832"/>
                    </a:lnTo>
                    <a:lnTo>
                      <a:pt x="2839" y="3788"/>
                    </a:lnTo>
                    <a:lnTo>
                      <a:pt x="2900" y="3741"/>
                    </a:lnTo>
                    <a:lnTo>
                      <a:pt x="2963" y="3691"/>
                    </a:lnTo>
                    <a:lnTo>
                      <a:pt x="3022" y="3638"/>
                    </a:lnTo>
                    <a:lnTo>
                      <a:pt x="3081" y="3579"/>
                    </a:lnTo>
                    <a:lnTo>
                      <a:pt x="3138" y="3517"/>
                    </a:lnTo>
                    <a:lnTo>
                      <a:pt x="3192" y="3451"/>
                    </a:lnTo>
                    <a:lnTo>
                      <a:pt x="3246" y="3381"/>
                    </a:lnTo>
                    <a:lnTo>
                      <a:pt x="3295" y="3308"/>
                    </a:lnTo>
                    <a:lnTo>
                      <a:pt x="3341" y="3231"/>
                    </a:lnTo>
                    <a:lnTo>
                      <a:pt x="3384" y="3150"/>
                    </a:lnTo>
                    <a:lnTo>
                      <a:pt x="3424" y="3066"/>
                    </a:lnTo>
                    <a:lnTo>
                      <a:pt x="3458" y="2977"/>
                    </a:lnTo>
                    <a:lnTo>
                      <a:pt x="3489" y="2885"/>
                    </a:lnTo>
                    <a:lnTo>
                      <a:pt x="3514" y="2789"/>
                    </a:lnTo>
                    <a:lnTo>
                      <a:pt x="3535" y="2691"/>
                    </a:lnTo>
                    <a:lnTo>
                      <a:pt x="3550" y="2588"/>
                    </a:lnTo>
                    <a:lnTo>
                      <a:pt x="3559" y="2482"/>
                    </a:lnTo>
                    <a:lnTo>
                      <a:pt x="3562" y="2371"/>
                    </a:lnTo>
                    <a:lnTo>
                      <a:pt x="3561" y="2274"/>
                    </a:lnTo>
                    <a:lnTo>
                      <a:pt x="3557" y="2179"/>
                    </a:lnTo>
                    <a:lnTo>
                      <a:pt x="3550" y="2087"/>
                    </a:lnTo>
                    <a:lnTo>
                      <a:pt x="3499" y="2044"/>
                    </a:lnTo>
                    <a:lnTo>
                      <a:pt x="3442" y="2004"/>
                    </a:lnTo>
                    <a:lnTo>
                      <a:pt x="3379" y="1966"/>
                    </a:lnTo>
                    <a:lnTo>
                      <a:pt x="3308" y="1931"/>
                    </a:lnTo>
                    <a:lnTo>
                      <a:pt x="3232" y="1898"/>
                    </a:lnTo>
                    <a:lnTo>
                      <a:pt x="3151" y="1867"/>
                    </a:lnTo>
                    <a:lnTo>
                      <a:pt x="3065" y="1841"/>
                    </a:lnTo>
                    <a:lnTo>
                      <a:pt x="2972" y="1817"/>
                    </a:lnTo>
                    <a:lnTo>
                      <a:pt x="2875" y="1796"/>
                    </a:lnTo>
                    <a:lnTo>
                      <a:pt x="2774" y="1778"/>
                    </a:lnTo>
                    <a:lnTo>
                      <a:pt x="2667" y="1764"/>
                    </a:lnTo>
                    <a:lnTo>
                      <a:pt x="2698" y="1801"/>
                    </a:lnTo>
                    <a:lnTo>
                      <a:pt x="2726" y="1843"/>
                    </a:lnTo>
                    <a:lnTo>
                      <a:pt x="2751" y="1890"/>
                    </a:lnTo>
                    <a:lnTo>
                      <a:pt x="2774" y="1943"/>
                    </a:lnTo>
                    <a:lnTo>
                      <a:pt x="2792" y="2000"/>
                    </a:lnTo>
                    <a:lnTo>
                      <a:pt x="2753" y="1972"/>
                    </a:lnTo>
                    <a:lnTo>
                      <a:pt x="2709" y="1947"/>
                    </a:lnTo>
                    <a:lnTo>
                      <a:pt x="2661" y="1925"/>
                    </a:lnTo>
                    <a:lnTo>
                      <a:pt x="2612" y="1905"/>
                    </a:lnTo>
                    <a:lnTo>
                      <a:pt x="2559" y="1886"/>
                    </a:lnTo>
                    <a:lnTo>
                      <a:pt x="2504" y="1867"/>
                    </a:lnTo>
                    <a:lnTo>
                      <a:pt x="2447" y="1850"/>
                    </a:lnTo>
                    <a:lnTo>
                      <a:pt x="2388" y="1831"/>
                    </a:lnTo>
                    <a:lnTo>
                      <a:pt x="2327" y="1813"/>
                    </a:lnTo>
                    <a:lnTo>
                      <a:pt x="2266" y="1792"/>
                    </a:lnTo>
                    <a:lnTo>
                      <a:pt x="2205" y="1769"/>
                    </a:lnTo>
                    <a:lnTo>
                      <a:pt x="2141" y="1742"/>
                    </a:lnTo>
                    <a:lnTo>
                      <a:pt x="2079" y="1713"/>
                    </a:lnTo>
                    <a:lnTo>
                      <a:pt x="2016" y="1680"/>
                    </a:lnTo>
                    <a:lnTo>
                      <a:pt x="1954" y="1641"/>
                    </a:lnTo>
                    <a:lnTo>
                      <a:pt x="1893" y="1597"/>
                    </a:lnTo>
                    <a:lnTo>
                      <a:pt x="1831" y="1547"/>
                    </a:lnTo>
                    <a:lnTo>
                      <a:pt x="1772" y="1491"/>
                    </a:lnTo>
                    <a:lnTo>
                      <a:pt x="1715" y="1427"/>
                    </a:lnTo>
                    <a:lnTo>
                      <a:pt x="1685" y="1393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40" y="1331"/>
                    </a:lnTo>
                    <a:lnTo>
                      <a:pt x="1623" y="1307"/>
                    </a:lnTo>
                    <a:lnTo>
                      <a:pt x="1610" y="1287"/>
                    </a:lnTo>
                    <a:lnTo>
                      <a:pt x="1598" y="1272"/>
                    </a:lnTo>
                    <a:lnTo>
                      <a:pt x="1588" y="1260"/>
                    </a:lnTo>
                    <a:lnTo>
                      <a:pt x="1582" y="1254"/>
                    </a:lnTo>
                    <a:close/>
                    <a:moveTo>
                      <a:pt x="2193" y="234"/>
                    </a:moveTo>
                    <a:lnTo>
                      <a:pt x="2060" y="237"/>
                    </a:lnTo>
                    <a:lnTo>
                      <a:pt x="1932" y="245"/>
                    </a:lnTo>
                    <a:lnTo>
                      <a:pt x="1810" y="258"/>
                    </a:lnTo>
                    <a:lnTo>
                      <a:pt x="1693" y="277"/>
                    </a:lnTo>
                    <a:lnTo>
                      <a:pt x="1580" y="301"/>
                    </a:lnTo>
                    <a:lnTo>
                      <a:pt x="1474" y="330"/>
                    </a:lnTo>
                    <a:lnTo>
                      <a:pt x="1372" y="364"/>
                    </a:lnTo>
                    <a:lnTo>
                      <a:pt x="1275" y="404"/>
                    </a:lnTo>
                    <a:lnTo>
                      <a:pt x="1183" y="450"/>
                    </a:lnTo>
                    <a:lnTo>
                      <a:pt x="1097" y="499"/>
                    </a:lnTo>
                    <a:lnTo>
                      <a:pt x="1015" y="555"/>
                    </a:lnTo>
                    <a:lnTo>
                      <a:pt x="940" y="614"/>
                    </a:lnTo>
                    <a:lnTo>
                      <a:pt x="868" y="680"/>
                    </a:lnTo>
                    <a:lnTo>
                      <a:pt x="803" y="751"/>
                    </a:lnTo>
                    <a:lnTo>
                      <a:pt x="743" y="826"/>
                    </a:lnTo>
                    <a:lnTo>
                      <a:pt x="687" y="907"/>
                    </a:lnTo>
                    <a:lnTo>
                      <a:pt x="638" y="992"/>
                    </a:lnTo>
                    <a:lnTo>
                      <a:pt x="594" y="1084"/>
                    </a:lnTo>
                    <a:lnTo>
                      <a:pt x="556" y="1178"/>
                    </a:lnTo>
                    <a:lnTo>
                      <a:pt x="522" y="1279"/>
                    </a:lnTo>
                    <a:lnTo>
                      <a:pt x="494" y="1385"/>
                    </a:lnTo>
                    <a:lnTo>
                      <a:pt x="472" y="1495"/>
                    </a:lnTo>
                    <a:lnTo>
                      <a:pt x="456" y="1611"/>
                    </a:lnTo>
                    <a:lnTo>
                      <a:pt x="444" y="1730"/>
                    </a:lnTo>
                    <a:lnTo>
                      <a:pt x="439" y="1855"/>
                    </a:lnTo>
                    <a:lnTo>
                      <a:pt x="587" y="1855"/>
                    </a:lnTo>
                    <a:lnTo>
                      <a:pt x="609" y="1738"/>
                    </a:lnTo>
                    <a:lnTo>
                      <a:pt x="634" y="1627"/>
                    </a:lnTo>
                    <a:lnTo>
                      <a:pt x="663" y="1519"/>
                    </a:lnTo>
                    <a:lnTo>
                      <a:pt x="696" y="1416"/>
                    </a:lnTo>
                    <a:lnTo>
                      <a:pt x="735" y="1319"/>
                    </a:lnTo>
                    <a:lnTo>
                      <a:pt x="779" y="1226"/>
                    </a:lnTo>
                    <a:lnTo>
                      <a:pt x="825" y="1139"/>
                    </a:lnTo>
                    <a:lnTo>
                      <a:pt x="877" y="1056"/>
                    </a:lnTo>
                    <a:lnTo>
                      <a:pt x="934" y="978"/>
                    </a:lnTo>
                    <a:lnTo>
                      <a:pt x="995" y="903"/>
                    </a:lnTo>
                    <a:lnTo>
                      <a:pt x="1063" y="834"/>
                    </a:lnTo>
                    <a:lnTo>
                      <a:pt x="1134" y="770"/>
                    </a:lnTo>
                    <a:lnTo>
                      <a:pt x="1208" y="713"/>
                    </a:lnTo>
                    <a:lnTo>
                      <a:pt x="1288" y="660"/>
                    </a:lnTo>
                    <a:lnTo>
                      <a:pt x="1372" y="613"/>
                    </a:lnTo>
                    <a:lnTo>
                      <a:pt x="1461" y="571"/>
                    </a:lnTo>
                    <a:lnTo>
                      <a:pt x="1552" y="535"/>
                    </a:lnTo>
                    <a:lnTo>
                      <a:pt x="1649" y="504"/>
                    </a:lnTo>
                    <a:lnTo>
                      <a:pt x="1749" y="479"/>
                    </a:lnTo>
                    <a:lnTo>
                      <a:pt x="1854" y="460"/>
                    </a:lnTo>
                    <a:lnTo>
                      <a:pt x="1963" y="446"/>
                    </a:lnTo>
                    <a:lnTo>
                      <a:pt x="2076" y="438"/>
                    </a:lnTo>
                    <a:lnTo>
                      <a:pt x="2193" y="435"/>
                    </a:lnTo>
                    <a:lnTo>
                      <a:pt x="2310" y="438"/>
                    </a:lnTo>
                    <a:lnTo>
                      <a:pt x="2423" y="446"/>
                    </a:lnTo>
                    <a:lnTo>
                      <a:pt x="2532" y="460"/>
                    </a:lnTo>
                    <a:lnTo>
                      <a:pt x="2637" y="479"/>
                    </a:lnTo>
                    <a:lnTo>
                      <a:pt x="2737" y="504"/>
                    </a:lnTo>
                    <a:lnTo>
                      <a:pt x="2834" y="535"/>
                    </a:lnTo>
                    <a:lnTo>
                      <a:pt x="2925" y="571"/>
                    </a:lnTo>
                    <a:lnTo>
                      <a:pt x="3014" y="613"/>
                    </a:lnTo>
                    <a:lnTo>
                      <a:pt x="3098" y="660"/>
                    </a:lnTo>
                    <a:lnTo>
                      <a:pt x="3178" y="713"/>
                    </a:lnTo>
                    <a:lnTo>
                      <a:pt x="3252" y="770"/>
                    </a:lnTo>
                    <a:lnTo>
                      <a:pt x="3323" y="834"/>
                    </a:lnTo>
                    <a:lnTo>
                      <a:pt x="3391" y="903"/>
                    </a:lnTo>
                    <a:lnTo>
                      <a:pt x="3452" y="978"/>
                    </a:lnTo>
                    <a:lnTo>
                      <a:pt x="3509" y="1056"/>
                    </a:lnTo>
                    <a:lnTo>
                      <a:pt x="3561" y="1139"/>
                    </a:lnTo>
                    <a:lnTo>
                      <a:pt x="3607" y="1226"/>
                    </a:lnTo>
                    <a:lnTo>
                      <a:pt x="3651" y="1319"/>
                    </a:lnTo>
                    <a:lnTo>
                      <a:pt x="3690" y="1416"/>
                    </a:lnTo>
                    <a:lnTo>
                      <a:pt x="3723" y="1519"/>
                    </a:lnTo>
                    <a:lnTo>
                      <a:pt x="3752" y="1627"/>
                    </a:lnTo>
                    <a:lnTo>
                      <a:pt x="3777" y="1738"/>
                    </a:lnTo>
                    <a:lnTo>
                      <a:pt x="3799" y="1855"/>
                    </a:lnTo>
                    <a:lnTo>
                      <a:pt x="3947" y="1855"/>
                    </a:lnTo>
                    <a:lnTo>
                      <a:pt x="3942" y="1730"/>
                    </a:lnTo>
                    <a:lnTo>
                      <a:pt x="3930" y="1611"/>
                    </a:lnTo>
                    <a:lnTo>
                      <a:pt x="3914" y="1495"/>
                    </a:lnTo>
                    <a:lnTo>
                      <a:pt x="3892" y="1385"/>
                    </a:lnTo>
                    <a:lnTo>
                      <a:pt x="3864" y="1279"/>
                    </a:lnTo>
                    <a:lnTo>
                      <a:pt x="3830" y="1178"/>
                    </a:lnTo>
                    <a:lnTo>
                      <a:pt x="3792" y="1084"/>
                    </a:lnTo>
                    <a:lnTo>
                      <a:pt x="3748" y="992"/>
                    </a:lnTo>
                    <a:lnTo>
                      <a:pt x="3699" y="907"/>
                    </a:lnTo>
                    <a:lnTo>
                      <a:pt x="3643" y="826"/>
                    </a:lnTo>
                    <a:lnTo>
                      <a:pt x="3583" y="751"/>
                    </a:lnTo>
                    <a:lnTo>
                      <a:pt x="3518" y="680"/>
                    </a:lnTo>
                    <a:lnTo>
                      <a:pt x="3446" y="614"/>
                    </a:lnTo>
                    <a:lnTo>
                      <a:pt x="3371" y="555"/>
                    </a:lnTo>
                    <a:lnTo>
                      <a:pt x="3290" y="499"/>
                    </a:lnTo>
                    <a:lnTo>
                      <a:pt x="3203" y="450"/>
                    </a:lnTo>
                    <a:lnTo>
                      <a:pt x="3111" y="404"/>
                    </a:lnTo>
                    <a:lnTo>
                      <a:pt x="3014" y="364"/>
                    </a:lnTo>
                    <a:lnTo>
                      <a:pt x="2912" y="330"/>
                    </a:lnTo>
                    <a:lnTo>
                      <a:pt x="2806" y="301"/>
                    </a:lnTo>
                    <a:lnTo>
                      <a:pt x="2693" y="277"/>
                    </a:lnTo>
                    <a:lnTo>
                      <a:pt x="2576" y="258"/>
                    </a:lnTo>
                    <a:lnTo>
                      <a:pt x="2454" y="245"/>
                    </a:lnTo>
                    <a:lnTo>
                      <a:pt x="2326" y="237"/>
                    </a:lnTo>
                    <a:lnTo>
                      <a:pt x="2193" y="234"/>
                    </a:lnTo>
                    <a:close/>
                    <a:moveTo>
                      <a:pt x="2192" y="0"/>
                    </a:moveTo>
                    <a:lnTo>
                      <a:pt x="2193" y="0"/>
                    </a:lnTo>
                    <a:lnTo>
                      <a:pt x="2326" y="3"/>
                    </a:lnTo>
                    <a:lnTo>
                      <a:pt x="2454" y="11"/>
                    </a:lnTo>
                    <a:lnTo>
                      <a:pt x="2577" y="23"/>
                    </a:lnTo>
                    <a:lnTo>
                      <a:pt x="2697" y="41"/>
                    </a:lnTo>
                    <a:lnTo>
                      <a:pt x="2812" y="64"/>
                    </a:lnTo>
                    <a:lnTo>
                      <a:pt x="2924" y="90"/>
                    </a:lnTo>
                    <a:lnTo>
                      <a:pt x="3030" y="124"/>
                    </a:lnTo>
                    <a:lnTo>
                      <a:pt x="3133" y="161"/>
                    </a:lnTo>
                    <a:lnTo>
                      <a:pt x="3231" y="203"/>
                    </a:lnTo>
                    <a:lnTo>
                      <a:pt x="3324" y="251"/>
                    </a:lnTo>
                    <a:lnTo>
                      <a:pt x="3414" y="305"/>
                    </a:lnTo>
                    <a:lnTo>
                      <a:pt x="3498" y="362"/>
                    </a:lnTo>
                    <a:lnTo>
                      <a:pt x="3579" y="424"/>
                    </a:lnTo>
                    <a:lnTo>
                      <a:pt x="3655" y="491"/>
                    </a:lnTo>
                    <a:lnTo>
                      <a:pt x="3727" y="564"/>
                    </a:lnTo>
                    <a:lnTo>
                      <a:pt x="3793" y="641"/>
                    </a:lnTo>
                    <a:lnTo>
                      <a:pt x="3854" y="722"/>
                    </a:lnTo>
                    <a:lnTo>
                      <a:pt x="3910" y="809"/>
                    </a:lnTo>
                    <a:lnTo>
                      <a:pt x="3961" y="898"/>
                    </a:lnTo>
                    <a:lnTo>
                      <a:pt x="4006" y="994"/>
                    </a:lnTo>
                    <a:lnTo>
                      <a:pt x="4047" y="1092"/>
                    </a:lnTo>
                    <a:lnTo>
                      <a:pt x="4082" y="1196"/>
                    </a:lnTo>
                    <a:lnTo>
                      <a:pt x="4112" y="1302"/>
                    </a:lnTo>
                    <a:lnTo>
                      <a:pt x="4136" y="1414"/>
                    </a:lnTo>
                    <a:lnTo>
                      <a:pt x="4156" y="1530"/>
                    </a:lnTo>
                    <a:lnTo>
                      <a:pt x="4169" y="1651"/>
                    </a:lnTo>
                    <a:lnTo>
                      <a:pt x="4179" y="1774"/>
                    </a:lnTo>
                    <a:lnTo>
                      <a:pt x="4183" y="1902"/>
                    </a:lnTo>
                    <a:lnTo>
                      <a:pt x="4225" y="1930"/>
                    </a:lnTo>
                    <a:lnTo>
                      <a:pt x="4265" y="1963"/>
                    </a:lnTo>
                    <a:lnTo>
                      <a:pt x="4300" y="2000"/>
                    </a:lnTo>
                    <a:lnTo>
                      <a:pt x="4330" y="2043"/>
                    </a:lnTo>
                    <a:lnTo>
                      <a:pt x="4354" y="2089"/>
                    </a:lnTo>
                    <a:lnTo>
                      <a:pt x="4371" y="2139"/>
                    </a:lnTo>
                    <a:lnTo>
                      <a:pt x="4382" y="2191"/>
                    </a:lnTo>
                    <a:lnTo>
                      <a:pt x="4386" y="2245"/>
                    </a:lnTo>
                    <a:lnTo>
                      <a:pt x="4386" y="2673"/>
                    </a:lnTo>
                    <a:lnTo>
                      <a:pt x="4382" y="2727"/>
                    </a:lnTo>
                    <a:lnTo>
                      <a:pt x="4373" y="2777"/>
                    </a:lnTo>
                    <a:lnTo>
                      <a:pt x="4355" y="2825"/>
                    </a:lnTo>
                    <a:lnTo>
                      <a:pt x="4333" y="2870"/>
                    </a:lnTo>
                    <a:lnTo>
                      <a:pt x="4305" y="2911"/>
                    </a:lnTo>
                    <a:lnTo>
                      <a:pt x="4272" y="2949"/>
                    </a:lnTo>
                    <a:lnTo>
                      <a:pt x="4234" y="2982"/>
                    </a:lnTo>
                    <a:lnTo>
                      <a:pt x="4193" y="3010"/>
                    </a:lnTo>
                    <a:lnTo>
                      <a:pt x="4148" y="3033"/>
                    </a:lnTo>
                    <a:lnTo>
                      <a:pt x="4100" y="3048"/>
                    </a:lnTo>
                    <a:lnTo>
                      <a:pt x="4050" y="3059"/>
                    </a:lnTo>
                    <a:lnTo>
                      <a:pt x="3997" y="3063"/>
                    </a:lnTo>
                    <a:lnTo>
                      <a:pt x="3715" y="3063"/>
                    </a:lnTo>
                    <a:lnTo>
                      <a:pt x="3672" y="3172"/>
                    </a:lnTo>
                    <a:lnTo>
                      <a:pt x="3623" y="3276"/>
                    </a:lnTo>
                    <a:lnTo>
                      <a:pt x="3570" y="3377"/>
                    </a:lnTo>
                    <a:lnTo>
                      <a:pt x="3511" y="3473"/>
                    </a:lnTo>
                    <a:lnTo>
                      <a:pt x="3449" y="3563"/>
                    </a:lnTo>
                    <a:lnTo>
                      <a:pt x="3383" y="3650"/>
                    </a:lnTo>
                    <a:lnTo>
                      <a:pt x="3313" y="3731"/>
                    </a:lnTo>
                    <a:lnTo>
                      <a:pt x="3240" y="3808"/>
                    </a:lnTo>
                    <a:lnTo>
                      <a:pt x="3165" y="3880"/>
                    </a:lnTo>
                    <a:lnTo>
                      <a:pt x="3086" y="3946"/>
                    </a:lnTo>
                    <a:lnTo>
                      <a:pt x="3006" y="4007"/>
                    </a:lnTo>
                    <a:lnTo>
                      <a:pt x="2925" y="4063"/>
                    </a:lnTo>
                    <a:lnTo>
                      <a:pt x="2843" y="4114"/>
                    </a:lnTo>
                    <a:lnTo>
                      <a:pt x="2759" y="4159"/>
                    </a:lnTo>
                    <a:lnTo>
                      <a:pt x="2677" y="4198"/>
                    </a:lnTo>
                    <a:lnTo>
                      <a:pt x="2593" y="4232"/>
                    </a:lnTo>
                    <a:lnTo>
                      <a:pt x="2511" y="4259"/>
                    </a:lnTo>
                    <a:lnTo>
                      <a:pt x="2428" y="4281"/>
                    </a:lnTo>
                    <a:lnTo>
                      <a:pt x="2349" y="4297"/>
                    </a:lnTo>
                    <a:lnTo>
                      <a:pt x="2270" y="4307"/>
                    </a:lnTo>
                    <a:lnTo>
                      <a:pt x="2193" y="4309"/>
                    </a:lnTo>
                    <a:lnTo>
                      <a:pt x="2116" y="4307"/>
                    </a:lnTo>
                    <a:lnTo>
                      <a:pt x="2037" y="4297"/>
                    </a:lnTo>
                    <a:lnTo>
                      <a:pt x="1958" y="4281"/>
                    </a:lnTo>
                    <a:lnTo>
                      <a:pt x="1875" y="4259"/>
                    </a:lnTo>
                    <a:lnTo>
                      <a:pt x="1793" y="4232"/>
                    </a:lnTo>
                    <a:lnTo>
                      <a:pt x="1709" y="4198"/>
                    </a:lnTo>
                    <a:lnTo>
                      <a:pt x="1627" y="4159"/>
                    </a:lnTo>
                    <a:lnTo>
                      <a:pt x="1543" y="4114"/>
                    </a:lnTo>
                    <a:lnTo>
                      <a:pt x="1461" y="4063"/>
                    </a:lnTo>
                    <a:lnTo>
                      <a:pt x="1380" y="4007"/>
                    </a:lnTo>
                    <a:lnTo>
                      <a:pt x="1300" y="3946"/>
                    </a:lnTo>
                    <a:lnTo>
                      <a:pt x="1221" y="3880"/>
                    </a:lnTo>
                    <a:lnTo>
                      <a:pt x="1146" y="3808"/>
                    </a:lnTo>
                    <a:lnTo>
                      <a:pt x="1073" y="3731"/>
                    </a:lnTo>
                    <a:lnTo>
                      <a:pt x="1003" y="3650"/>
                    </a:lnTo>
                    <a:lnTo>
                      <a:pt x="937" y="3563"/>
                    </a:lnTo>
                    <a:lnTo>
                      <a:pt x="875" y="3473"/>
                    </a:lnTo>
                    <a:lnTo>
                      <a:pt x="816" y="3377"/>
                    </a:lnTo>
                    <a:lnTo>
                      <a:pt x="763" y="3276"/>
                    </a:lnTo>
                    <a:lnTo>
                      <a:pt x="714" y="3172"/>
                    </a:lnTo>
                    <a:lnTo>
                      <a:pt x="671" y="3063"/>
                    </a:lnTo>
                    <a:lnTo>
                      <a:pt x="389" y="3063"/>
                    </a:lnTo>
                    <a:lnTo>
                      <a:pt x="336" y="3059"/>
                    </a:lnTo>
                    <a:lnTo>
                      <a:pt x="286" y="3048"/>
                    </a:lnTo>
                    <a:lnTo>
                      <a:pt x="238" y="3033"/>
                    </a:lnTo>
                    <a:lnTo>
                      <a:pt x="193" y="3010"/>
                    </a:lnTo>
                    <a:lnTo>
                      <a:pt x="152" y="2982"/>
                    </a:lnTo>
                    <a:lnTo>
                      <a:pt x="114" y="2949"/>
                    </a:lnTo>
                    <a:lnTo>
                      <a:pt x="81" y="2911"/>
                    </a:lnTo>
                    <a:lnTo>
                      <a:pt x="53" y="2870"/>
                    </a:lnTo>
                    <a:lnTo>
                      <a:pt x="31" y="2825"/>
                    </a:lnTo>
                    <a:lnTo>
                      <a:pt x="13" y="2777"/>
                    </a:lnTo>
                    <a:lnTo>
                      <a:pt x="4" y="2727"/>
                    </a:lnTo>
                    <a:lnTo>
                      <a:pt x="0" y="2673"/>
                    </a:lnTo>
                    <a:lnTo>
                      <a:pt x="0" y="2245"/>
                    </a:lnTo>
                    <a:lnTo>
                      <a:pt x="4" y="2191"/>
                    </a:lnTo>
                    <a:lnTo>
                      <a:pt x="15" y="2139"/>
                    </a:lnTo>
                    <a:lnTo>
                      <a:pt x="32" y="2089"/>
                    </a:lnTo>
                    <a:lnTo>
                      <a:pt x="56" y="2043"/>
                    </a:lnTo>
                    <a:lnTo>
                      <a:pt x="86" y="2000"/>
                    </a:lnTo>
                    <a:lnTo>
                      <a:pt x="121" y="1963"/>
                    </a:lnTo>
                    <a:lnTo>
                      <a:pt x="161" y="1930"/>
                    </a:lnTo>
                    <a:lnTo>
                      <a:pt x="203" y="1902"/>
                    </a:lnTo>
                    <a:lnTo>
                      <a:pt x="207" y="1774"/>
                    </a:lnTo>
                    <a:lnTo>
                      <a:pt x="217" y="1651"/>
                    </a:lnTo>
                    <a:lnTo>
                      <a:pt x="230" y="1530"/>
                    </a:lnTo>
                    <a:lnTo>
                      <a:pt x="250" y="1414"/>
                    </a:lnTo>
                    <a:lnTo>
                      <a:pt x="274" y="1302"/>
                    </a:lnTo>
                    <a:lnTo>
                      <a:pt x="304" y="1196"/>
                    </a:lnTo>
                    <a:lnTo>
                      <a:pt x="339" y="1092"/>
                    </a:lnTo>
                    <a:lnTo>
                      <a:pt x="380" y="994"/>
                    </a:lnTo>
                    <a:lnTo>
                      <a:pt x="425" y="898"/>
                    </a:lnTo>
                    <a:lnTo>
                      <a:pt x="476" y="809"/>
                    </a:lnTo>
                    <a:lnTo>
                      <a:pt x="532" y="722"/>
                    </a:lnTo>
                    <a:lnTo>
                      <a:pt x="593" y="641"/>
                    </a:lnTo>
                    <a:lnTo>
                      <a:pt x="659" y="564"/>
                    </a:lnTo>
                    <a:lnTo>
                      <a:pt x="731" y="491"/>
                    </a:lnTo>
                    <a:lnTo>
                      <a:pt x="807" y="424"/>
                    </a:lnTo>
                    <a:lnTo>
                      <a:pt x="888" y="362"/>
                    </a:lnTo>
                    <a:lnTo>
                      <a:pt x="972" y="305"/>
                    </a:lnTo>
                    <a:lnTo>
                      <a:pt x="1062" y="251"/>
                    </a:lnTo>
                    <a:lnTo>
                      <a:pt x="1155" y="203"/>
                    </a:lnTo>
                    <a:lnTo>
                      <a:pt x="1253" y="161"/>
                    </a:lnTo>
                    <a:lnTo>
                      <a:pt x="1356" y="124"/>
                    </a:lnTo>
                    <a:lnTo>
                      <a:pt x="1462" y="90"/>
                    </a:lnTo>
                    <a:lnTo>
                      <a:pt x="1574" y="64"/>
                    </a:lnTo>
                    <a:lnTo>
                      <a:pt x="1689" y="41"/>
                    </a:lnTo>
                    <a:lnTo>
                      <a:pt x="1809" y="23"/>
                    </a:lnTo>
                    <a:lnTo>
                      <a:pt x="1932" y="11"/>
                    </a:lnTo>
                    <a:lnTo>
                      <a:pt x="2060" y="3"/>
                    </a:lnTo>
                    <a:lnTo>
                      <a:pt x="2192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22269" y="5268872"/>
                <a:ext cx="1354629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交通</a:t>
                </a:r>
                <a:endParaRPr lang="en-US" sz="100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3" name="Freeform 25"/>
              <p:cNvSpPr>
                <a:spLocks noChangeAspect="1" noEditPoints="1"/>
              </p:cNvSpPr>
              <p:nvPr/>
            </p:nvSpPr>
            <p:spPr bwMode="auto">
              <a:xfrm>
                <a:off x="1457784" y="4869468"/>
                <a:ext cx="377372" cy="457211"/>
              </a:xfrm>
              <a:custGeom>
                <a:avLst/>
                <a:gdLst>
                  <a:gd name="T0" fmla="*/ 2715 w 3486"/>
                  <a:gd name="T1" fmla="*/ 2849 h 3533"/>
                  <a:gd name="T2" fmla="*/ 3049 w 3486"/>
                  <a:gd name="T3" fmla="*/ 2968 h 3533"/>
                  <a:gd name="T4" fmla="*/ 3086 w 3486"/>
                  <a:gd name="T5" fmla="*/ 2699 h 3533"/>
                  <a:gd name="T6" fmla="*/ 1386 w 3486"/>
                  <a:gd name="T7" fmla="*/ 2920 h 3533"/>
                  <a:gd name="T8" fmla="*/ 1833 w 3486"/>
                  <a:gd name="T9" fmla="*/ 2933 h 3533"/>
                  <a:gd name="T10" fmla="*/ 1562 w 3486"/>
                  <a:gd name="T11" fmla="*/ 2720 h 3533"/>
                  <a:gd name="T12" fmla="*/ 1719 w 3486"/>
                  <a:gd name="T13" fmla="*/ 1861 h 3533"/>
                  <a:gd name="T14" fmla="*/ 1577 w 3486"/>
                  <a:gd name="T15" fmla="*/ 2009 h 3533"/>
                  <a:gd name="T16" fmla="*/ 1716 w 3486"/>
                  <a:gd name="T17" fmla="*/ 2384 h 3533"/>
                  <a:gd name="T18" fmla="*/ 2914 w 3486"/>
                  <a:gd name="T19" fmla="*/ 2368 h 3533"/>
                  <a:gd name="T20" fmla="*/ 2916 w 3486"/>
                  <a:gd name="T21" fmla="*/ 1940 h 3533"/>
                  <a:gd name="T22" fmla="*/ 2722 w 3486"/>
                  <a:gd name="T23" fmla="*/ 1845 h 3533"/>
                  <a:gd name="T24" fmla="*/ 345 w 3486"/>
                  <a:gd name="T25" fmla="*/ 1686 h 3533"/>
                  <a:gd name="T26" fmla="*/ 676 w 3486"/>
                  <a:gd name="T27" fmla="*/ 1931 h 3533"/>
                  <a:gd name="T28" fmla="*/ 669 w 3486"/>
                  <a:gd name="T29" fmla="*/ 1741 h 3533"/>
                  <a:gd name="T30" fmla="*/ 2574 w 3486"/>
                  <a:gd name="T31" fmla="*/ 1652 h 3533"/>
                  <a:gd name="T32" fmla="*/ 2929 w 3486"/>
                  <a:gd name="T33" fmla="*/ 1716 h 3533"/>
                  <a:gd name="T34" fmla="*/ 3198 w 3486"/>
                  <a:gd name="T35" fmla="*/ 2182 h 3533"/>
                  <a:gd name="T36" fmla="*/ 3438 w 3486"/>
                  <a:gd name="T37" fmla="*/ 2528 h 3533"/>
                  <a:gd name="T38" fmla="*/ 3376 w 3486"/>
                  <a:gd name="T39" fmla="*/ 3440 h 3533"/>
                  <a:gd name="T40" fmla="*/ 1596 w 3486"/>
                  <a:gd name="T41" fmla="*/ 3440 h 3533"/>
                  <a:gd name="T42" fmla="*/ 1155 w 3486"/>
                  <a:gd name="T43" fmla="*/ 2717 h 3533"/>
                  <a:gd name="T44" fmla="*/ 1052 w 3486"/>
                  <a:gd name="T45" fmla="*/ 2494 h 3533"/>
                  <a:gd name="T46" fmla="*/ 1377 w 3486"/>
                  <a:gd name="T47" fmla="*/ 2048 h 3533"/>
                  <a:gd name="T48" fmla="*/ 1649 w 3486"/>
                  <a:gd name="T49" fmla="*/ 1704 h 3533"/>
                  <a:gd name="T50" fmla="*/ 2061 w 3486"/>
                  <a:gd name="T51" fmla="*/ 1646 h 3533"/>
                  <a:gd name="T52" fmla="*/ 2771 w 3486"/>
                  <a:gd name="T53" fmla="*/ 1168 h 3533"/>
                  <a:gd name="T54" fmla="*/ 2964 w 3486"/>
                  <a:gd name="T55" fmla="*/ 1333 h 3533"/>
                  <a:gd name="T56" fmla="*/ 3124 w 3486"/>
                  <a:gd name="T57" fmla="*/ 1068 h 3533"/>
                  <a:gd name="T58" fmla="*/ 703 w 3486"/>
                  <a:gd name="T59" fmla="*/ 810 h 3533"/>
                  <a:gd name="T60" fmla="*/ 546 w 3486"/>
                  <a:gd name="T61" fmla="*/ 940 h 3533"/>
                  <a:gd name="T62" fmla="*/ 620 w 3486"/>
                  <a:gd name="T63" fmla="*/ 1330 h 3533"/>
                  <a:gd name="T64" fmla="*/ 1824 w 3486"/>
                  <a:gd name="T65" fmla="*/ 1330 h 3533"/>
                  <a:gd name="T66" fmla="*/ 1884 w 3486"/>
                  <a:gd name="T67" fmla="*/ 917 h 3533"/>
                  <a:gd name="T68" fmla="*/ 1714 w 3486"/>
                  <a:gd name="T69" fmla="*/ 805 h 3533"/>
                  <a:gd name="T70" fmla="*/ 1575 w 3486"/>
                  <a:gd name="T71" fmla="*/ 610 h 3533"/>
                  <a:gd name="T72" fmla="*/ 1913 w 3486"/>
                  <a:gd name="T73" fmla="*/ 682 h 3533"/>
                  <a:gd name="T74" fmla="*/ 2174 w 3486"/>
                  <a:gd name="T75" fmla="*/ 1188 h 3533"/>
                  <a:gd name="T76" fmla="*/ 2377 w 3486"/>
                  <a:gd name="T77" fmla="*/ 1485 h 3533"/>
                  <a:gd name="T78" fmla="*/ 1751 w 3486"/>
                  <a:gd name="T79" fmla="*/ 1523 h 3533"/>
                  <a:gd name="T80" fmla="*/ 1357 w 3486"/>
                  <a:gd name="T81" fmla="*/ 1721 h 3533"/>
                  <a:gd name="T82" fmla="*/ 1049 w 3486"/>
                  <a:gd name="T83" fmla="*/ 2135 h 3533"/>
                  <a:gd name="T84" fmla="*/ 138 w 3486"/>
                  <a:gd name="T85" fmla="*/ 2460 h 3533"/>
                  <a:gd name="T86" fmla="*/ 161 w 3486"/>
                  <a:gd name="T87" fmla="*/ 1518 h 3533"/>
                  <a:gd name="T88" fmla="*/ 135 w 3486"/>
                  <a:gd name="T89" fmla="*/ 1192 h 3533"/>
                  <a:gd name="T90" fmla="*/ 459 w 3486"/>
                  <a:gd name="T91" fmla="*/ 733 h 3533"/>
                  <a:gd name="T92" fmla="*/ 768 w 3486"/>
                  <a:gd name="T93" fmla="*/ 620 h 3533"/>
                  <a:gd name="T94" fmla="*/ 2573 w 3486"/>
                  <a:gd name="T95" fmla="*/ 9 h 3533"/>
                  <a:gd name="T96" fmla="*/ 2929 w 3486"/>
                  <a:gd name="T97" fmla="*/ 74 h 3533"/>
                  <a:gd name="T98" fmla="*/ 3198 w 3486"/>
                  <a:gd name="T99" fmla="*/ 539 h 3533"/>
                  <a:gd name="T100" fmla="*/ 3437 w 3486"/>
                  <a:gd name="T101" fmla="*/ 885 h 3533"/>
                  <a:gd name="T102" fmla="*/ 3376 w 3486"/>
                  <a:gd name="T103" fmla="*/ 1798 h 3533"/>
                  <a:gd name="T104" fmla="*/ 3102 w 3486"/>
                  <a:gd name="T105" fmla="*/ 1642 h 3533"/>
                  <a:gd name="T106" fmla="*/ 2679 w 3486"/>
                  <a:gd name="T107" fmla="*/ 1511 h 3533"/>
                  <a:gd name="T108" fmla="*/ 2321 w 3486"/>
                  <a:gd name="T109" fmla="*/ 1042 h 3533"/>
                  <a:gd name="T110" fmla="*/ 2754 w 3486"/>
                  <a:gd name="T111" fmla="*/ 749 h 3533"/>
                  <a:gd name="T112" fmla="*/ 2955 w 3486"/>
                  <a:gd name="T113" fmla="*/ 379 h 3533"/>
                  <a:gd name="T114" fmla="*/ 2810 w 3486"/>
                  <a:gd name="T115" fmla="*/ 222 h 3533"/>
                  <a:gd name="T116" fmla="*/ 1937 w 3486"/>
                  <a:gd name="T117" fmla="*/ 185 h 3533"/>
                  <a:gd name="T118" fmla="*/ 1617 w 3486"/>
                  <a:gd name="T119" fmla="*/ 285 h 3533"/>
                  <a:gd name="T120" fmla="*/ 1422 w 3486"/>
                  <a:gd name="T121" fmla="*/ 292 h 3533"/>
                  <a:gd name="T122" fmla="*/ 1726 w 3486"/>
                  <a:gd name="T123" fmla="*/ 38 h 3533"/>
                  <a:gd name="T124" fmla="*/ 2264 w 3486"/>
                  <a:gd name="T125" fmla="*/ 0 h 3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6" h="3533">
                    <a:moveTo>
                      <a:pt x="3055" y="2698"/>
                    </a:moveTo>
                    <a:lnTo>
                      <a:pt x="3037" y="2699"/>
                    </a:lnTo>
                    <a:lnTo>
                      <a:pt x="3016" y="2704"/>
                    </a:lnTo>
                    <a:lnTo>
                      <a:pt x="2992" y="2711"/>
                    </a:lnTo>
                    <a:lnTo>
                      <a:pt x="2967" y="2720"/>
                    </a:lnTo>
                    <a:lnTo>
                      <a:pt x="2941" y="2730"/>
                    </a:lnTo>
                    <a:lnTo>
                      <a:pt x="2915" y="2742"/>
                    </a:lnTo>
                    <a:lnTo>
                      <a:pt x="2889" y="2754"/>
                    </a:lnTo>
                    <a:lnTo>
                      <a:pt x="2865" y="2765"/>
                    </a:lnTo>
                    <a:lnTo>
                      <a:pt x="2842" y="2776"/>
                    </a:lnTo>
                    <a:lnTo>
                      <a:pt x="2818" y="2788"/>
                    </a:lnTo>
                    <a:lnTo>
                      <a:pt x="2794" y="2798"/>
                    </a:lnTo>
                    <a:lnTo>
                      <a:pt x="2771" y="2810"/>
                    </a:lnTo>
                    <a:lnTo>
                      <a:pt x="2749" y="2822"/>
                    </a:lnTo>
                    <a:lnTo>
                      <a:pt x="2731" y="2834"/>
                    </a:lnTo>
                    <a:lnTo>
                      <a:pt x="2715" y="2849"/>
                    </a:lnTo>
                    <a:lnTo>
                      <a:pt x="2702" y="2863"/>
                    </a:lnTo>
                    <a:lnTo>
                      <a:pt x="2694" y="2879"/>
                    </a:lnTo>
                    <a:lnTo>
                      <a:pt x="2691" y="2898"/>
                    </a:lnTo>
                    <a:lnTo>
                      <a:pt x="2693" y="2916"/>
                    </a:lnTo>
                    <a:lnTo>
                      <a:pt x="2697" y="2933"/>
                    </a:lnTo>
                    <a:lnTo>
                      <a:pt x="2705" y="2946"/>
                    </a:lnTo>
                    <a:lnTo>
                      <a:pt x="2717" y="2957"/>
                    </a:lnTo>
                    <a:lnTo>
                      <a:pt x="2732" y="2965"/>
                    </a:lnTo>
                    <a:lnTo>
                      <a:pt x="2753" y="2972"/>
                    </a:lnTo>
                    <a:lnTo>
                      <a:pt x="2779" y="2975"/>
                    </a:lnTo>
                    <a:lnTo>
                      <a:pt x="2811" y="2976"/>
                    </a:lnTo>
                    <a:lnTo>
                      <a:pt x="2934" y="2976"/>
                    </a:lnTo>
                    <a:lnTo>
                      <a:pt x="2964" y="2975"/>
                    </a:lnTo>
                    <a:lnTo>
                      <a:pt x="2993" y="2974"/>
                    </a:lnTo>
                    <a:lnTo>
                      <a:pt x="3021" y="2972"/>
                    </a:lnTo>
                    <a:lnTo>
                      <a:pt x="3049" y="2968"/>
                    </a:lnTo>
                    <a:lnTo>
                      <a:pt x="3074" y="2962"/>
                    </a:lnTo>
                    <a:lnTo>
                      <a:pt x="3097" y="2954"/>
                    </a:lnTo>
                    <a:lnTo>
                      <a:pt x="3116" y="2945"/>
                    </a:lnTo>
                    <a:lnTo>
                      <a:pt x="3131" y="2934"/>
                    </a:lnTo>
                    <a:lnTo>
                      <a:pt x="3143" y="2920"/>
                    </a:lnTo>
                    <a:lnTo>
                      <a:pt x="3151" y="2903"/>
                    </a:lnTo>
                    <a:lnTo>
                      <a:pt x="3154" y="2884"/>
                    </a:lnTo>
                    <a:lnTo>
                      <a:pt x="3154" y="2791"/>
                    </a:lnTo>
                    <a:lnTo>
                      <a:pt x="3152" y="2766"/>
                    </a:lnTo>
                    <a:lnTo>
                      <a:pt x="3149" y="2746"/>
                    </a:lnTo>
                    <a:lnTo>
                      <a:pt x="3142" y="2731"/>
                    </a:lnTo>
                    <a:lnTo>
                      <a:pt x="3134" y="2719"/>
                    </a:lnTo>
                    <a:lnTo>
                      <a:pt x="3124" y="2710"/>
                    </a:lnTo>
                    <a:lnTo>
                      <a:pt x="3112" y="2705"/>
                    </a:lnTo>
                    <a:lnTo>
                      <a:pt x="3099" y="2701"/>
                    </a:lnTo>
                    <a:lnTo>
                      <a:pt x="3086" y="2699"/>
                    </a:lnTo>
                    <a:lnTo>
                      <a:pt x="3070" y="2698"/>
                    </a:lnTo>
                    <a:lnTo>
                      <a:pt x="3055" y="2698"/>
                    </a:lnTo>
                    <a:close/>
                    <a:moveTo>
                      <a:pt x="1474" y="2698"/>
                    </a:moveTo>
                    <a:lnTo>
                      <a:pt x="1459" y="2698"/>
                    </a:lnTo>
                    <a:lnTo>
                      <a:pt x="1445" y="2699"/>
                    </a:lnTo>
                    <a:lnTo>
                      <a:pt x="1431" y="2700"/>
                    </a:lnTo>
                    <a:lnTo>
                      <a:pt x="1418" y="2705"/>
                    </a:lnTo>
                    <a:lnTo>
                      <a:pt x="1406" y="2710"/>
                    </a:lnTo>
                    <a:lnTo>
                      <a:pt x="1396" y="2719"/>
                    </a:lnTo>
                    <a:lnTo>
                      <a:pt x="1387" y="2731"/>
                    </a:lnTo>
                    <a:lnTo>
                      <a:pt x="1381" y="2746"/>
                    </a:lnTo>
                    <a:lnTo>
                      <a:pt x="1377" y="2766"/>
                    </a:lnTo>
                    <a:lnTo>
                      <a:pt x="1376" y="2791"/>
                    </a:lnTo>
                    <a:lnTo>
                      <a:pt x="1376" y="2884"/>
                    </a:lnTo>
                    <a:lnTo>
                      <a:pt x="1379" y="2903"/>
                    </a:lnTo>
                    <a:lnTo>
                      <a:pt x="1386" y="2920"/>
                    </a:lnTo>
                    <a:lnTo>
                      <a:pt x="1398" y="2934"/>
                    </a:lnTo>
                    <a:lnTo>
                      <a:pt x="1414" y="2945"/>
                    </a:lnTo>
                    <a:lnTo>
                      <a:pt x="1434" y="2954"/>
                    </a:lnTo>
                    <a:lnTo>
                      <a:pt x="1456" y="2962"/>
                    </a:lnTo>
                    <a:lnTo>
                      <a:pt x="1481" y="2968"/>
                    </a:lnTo>
                    <a:lnTo>
                      <a:pt x="1508" y="2972"/>
                    </a:lnTo>
                    <a:lnTo>
                      <a:pt x="1536" y="2974"/>
                    </a:lnTo>
                    <a:lnTo>
                      <a:pt x="1566" y="2976"/>
                    </a:lnTo>
                    <a:lnTo>
                      <a:pt x="1595" y="2976"/>
                    </a:lnTo>
                    <a:lnTo>
                      <a:pt x="1719" y="2976"/>
                    </a:lnTo>
                    <a:lnTo>
                      <a:pt x="1751" y="2975"/>
                    </a:lnTo>
                    <a:lnTo>
                      <a:pt x="1777" y="2972"/>
                    </a:lnTo>
                    <a:lnTo>
                      <a:pt x="1797" y="2965"/>
                    </a:lnTo>
                    <a:lnTo>
                      <a:pt x="1814" y="2957"/>
                    </a:lnTo>
                    <a:lnTo>
                      <a:pt x="1825" y="2946"/>
                    </a:lnTo>
                    <a:lnTo>
                      <a:pt x="1833" y="2933"/>
                    </a:lnTo>
                    <a:lnTo>
                      <a:pt x="1838" y="2916"/>
                    </a:lnTo>
                    <a:lnTo>
                      <a:pt x="1839" y="2898"/>
                    </a:lnTo>
                    <a:lnTo>
                      <a:pt x="1836" y="2879"/>
                    </a:lnTo>
                    <a:lnTo>
                      <a:pt x="1828" y="2863"/>
                    </a:lnTo>
                    <a:lnTo>
                      <a:pt x="1816" y="2848"/>
                    </a:lnTo>
                    <a:lnTo>
                      <a:pt x="1800" y="2834"/>
                    </a:lnTo>
                    <a:lnTo>
                      <a:pt x="1780" y="2821"/>
                    </a:lnTo>
                    <a:lnTo>
                      <a:pt x="1759" y="2810"/>
                    </a:lnTo>
                    <a:lnTo>
                      <a:pt x="1735" y="2798"/>
                    </a:lnTo>
                    <a:lnTo>
                      <a:pt x="1713" y="2788"/>
                    </a:lnTo>
                    <a:lnTo>
                      <a:pt x="1689" y="2776"/>
                    </a:lnTo>
                    <a:lnTo>
                      <a:pt x="1666" y="2765"/>
                    </a:lnTo>
                    <a:lnTo>
                      <a:pt x="1641" y="2754"/>
                    </a:lnTo>
                    <a:lnTo>
                      <a:pt x="1615" y="2742"/>
                    </a:lnTo>
                    <a:lnTo>
                      <a:pt x="1589" y="2730"/>
                    </a:lnTo>
                    <a:lnTo>
                      <a:pt x="1562" y="2720"/>
                    </a:lnTo>
                    <a:lnTo>
                      <a:pt x="1537" y="2711"/>
                    </a:lnTo>
                    <a:lnTo>
                      <a:pt x="1513" y="2704"/>
                    </a:lnTo>
                    <a:lnTo>
                      <a:pt x="1493" y="2699"/>
                    </a:lnTo>
                    <a:lnTo>
                      <a:pt x="1474" y="2698"/>
                    </a:lnTo>
                    <a:close/>
                    <a:moveTo>
                      <a:pt x="2264" y="1816"/>
                    </a:moveTo>
                    <a:lnTo>
                      <a:pt x="2186" y="1816"/>
                    </a:lnTo>
                    <a:lnTo>
                      <a:pt x="2115" y="1818"/>
                    </a:lnTo>
                    <a:lnTo>
                      <a:pt x="2050" y="1820"/>
                    </a:lnTo>
                    <a:lnTo>
                      <a:pt x="1990" y="1823"/>
                    </a:lnTo>
                    <a:lnTo>
                      <a:pt x="1937" y="1826"/>
                    </a:lnTo>
                    <a:lnTo>
                      <a:pt x="1889" y="1832"/>
                    </a:lnTo>
                    <a:lnTo>
                      <a:pt x="1845" y="1836"/>
                    </a:lnTo>
                    <a:lnTo>
                      <a:pt x="1807" y="1842"/>
                    </a:lnTo>
                    <a:lnTo>
                      <a:pt x="1775" y="1848"/>
                    </a:lnTo>
                    <a:lnTo>
                      <a:pt x="1745" y="1855"/>
                    </a:lnTo>
                    <a:lnTo>
                      <a:pt x="1719" y="1861"/>
                    </a:lnTo>
                    <a:lnTo>
                      <a:pt x="1697" y="1868"/>
                    </a:lnTo>
                    <a:lnTo>
                      <a:pt x="1680" y="1876"/>
                    </a:lnTo>
                    <a:lnTo>
                      <a:pt x="1665" y="1882"/>
                    </a:lnTo>
                    <a:lnTo>
                      <a:pt x="1652" y="1890"/>
                    </a:lnTo>
                    <a:lnTo>
                      <a:pt x="1642" y="1896"/>
                    </a:lnTo>
                    <a:lnTo>
                      <a:pt x="1633" y="1904"/>
                    </a:lnTo>
                    <a:lnTo>
                      <a:pt x="1628" y="1910"/>
                    </a:lnTo>
                    <a:lnTo>
                      <a:pt x="1622" y="1916"/>
                    </a:lnTo>
                    <a:lnTo>
                      <a:pt x="1619" y="1922"/>
                    </a:lnTo>
                    <a:lnTo>
                      <a:pt x="1617" y="1928"/>
                    </a:lnTo>
                    <a:lnTo>
                      <a:pt x="1615" y="1932"/>
                    </a:lnTo>
                    <a:lnTo>
                      <a:pt x="1612" y="1937"/>
                    </a:lnTo>
                    <a:lnTo>
                      <a:pt x="1607" y="1949"/>
                    </a:lnTo>
                    <a:lnTo>
                      <a:pt x="1599" y="1965"/>
                    </a:lnTo>
                    <a:lnTo>
                      <a:pt x="1590" y="1985"/>
                    </a:lnTo>
                    <a:lnTo>
                      <a:pt x="1577" y="2009"/>
                    </a:lnTo>
                    <a:lnTo>
                      <a:pt x="1564" y="2037"/>
                    </a:lnTo>
                    <a:lnTo>
                      <a:pt x="1548" y="2071"/>
                    </a:lnTo>
                    <a:lnTo>
                      <a:pt x="1532" y="2110"/>
                    </a:lnTo>
                    <a:lnTo>
                      <a:pt x="1515" y="2155"/>
                    </a:lnTo>
                    <a:lnTo>
                      <a:pt x="1497" y="2207"/>
                    </a:lnTo>
                    <a:lnTo>
                      <a:pt x="1480" y="2266"/>
                    </a:lnTo>
                    <a:lnTo>
                      <a:pt x="1461" y="2333"/>
                    </a:lnTo>
                    <a:lnTo>
                      <a:pt x="1464" y="2334"/>
                    </a:lnTo>
                    <a:lnTo>
                      <a:pt x="1474" y="2336"/>
                    </a:lnTo>
                    <a:lnTo>
                      <a:pt x="1490" y="2340"/>
                    </a:lnTo>
                    <a:lnTo>
                      <a:pt x="1511" y="2346"/>
                    </a:lnTo>
                    <a:lnTo>
                      <a:pt x="1540" y="2352"/>
                    </a:lnTo>
                    <a:lnTo>
                      <a:pt x="1574" y="2360"/>
                    </a:lnTo>
                    <a:lnTo>
                      <a:pt x="1615" y="2368"/>
                    </a:lnTo>
                    <a:lnTo>
                      <a:pt x="1663" y="2376"/>
                    </a:lnTo>
                    <a:lnTo>
                      <a:pt x="1716" y="2384"/>
                    </a:lnTo>
                    <a:lnTo>
                      <a:pt x="1775" y="2392"/>
                    </a:lnTo>
                    <a:lnTo>
                      <a:pt x="1841" y="2399"/>
                    </a:lnTo>
                    <a:lnTo>
                      <a:pt x="1913" y="2406"/>
                    </a:lnTo>
                    <a:lnTo>
                      <a:pt x="1991" y="2411"/>
                    </a:lnTo>
                    <a:lnTo>
                      <a:pt x="2076" y="2416"/>
                    </a:lnTo>
                    <a:lnTo>
                      <a:pt x="2167" y="2418"/>
                    </a:lnTo>
                    <a:lnTo>
                      <a:pt x="2264" y="2419"/>
                    </a:lnTo>
                    <a:lnTo>
                      <a:pt x="2362" y="2418"/>
                    </a:lnTo>
                    <a:lnTo>
                      <a:pt x="2454" y="2416"/>
                    </a:lnTo>
                    <a:lnTo>
                      <a:pt x="2537" y="2411"/>
                    </a:lnTo>
                    <a:lnTo>
                      <a:pt x="2616" y="2406"/>
                    </a:lnTo>
                    <a:lnTo>
                      <a:pt x="2689" y="2399"/>
                    </a:lnTo>
                    <a:lnTo>
                      <a:pt x="2754" y="2392"/>
                    </a:lnTo>
                    <a:lnTo>
                      <a:pt x="2814" y="2384"/>
                    </a:lnTo>
                    <a:lnTo>
                      <a:pt x="2867" y="2376"/>
                    </a:lnTo>
                    <a:lnTo>
                      <a:pt x="2914" y="2368"/>
                    </a:lnTo>
                    <a:lnTo>
                      <a:pt x="2954" y="2360"/>
                    </a:lnTo>
                    <a:lnTo>
                      <a:pt x="2988" y="2352"/>
                    </a:lnTo>
                    <a:lnTo>
                      <a:pt x="3016" y="2346"/>
                    </a:lnTo>
                    <a:lnTo>
                      <a:pt x="3038" y="2340"/>
                    </a:lnTo>
                    <a:lnTo>
                      <a:pt x="3054" y="2336"/>
                    </a:lnTo>
                    <a:lnTo>
                      <a:pt x="3063" y="2334"/>
                    </a:lnTo>
                    <a:lnTo>
                      <a:pt x="3066" y="2333"/>
                    </a:lnTo>
                    <a:lnTo>
                      <a:pt x="3048" y="2265"/>
                    </a:lnTo>
                    <a:lnTo>
                      <a:pt x="3028" y="2204"/>
                    </a:lnTo>
                    <a:lnTo>
                      <a:pt x="3008" y="2149"/>
                    </a:lnTo>
                    <a:lnTo>
                      <a:pt x="2990" y="2100"/>
                    </a:lnTo>
                    <a:lnTo>
                      <a:pt x="2971" y="2059"/>
                    </a:lnTo>
                    <a:lnTo>
                      <a:pt x="2955" y="2022"/>
                    </a:lnTo>
                    <a:lnTo>
                      <a:pt x="2940" y="1989"/>
                    </a:lnTo>
                    <a:lnTo>
                      <a:pt x="2927" y="1963"/>
                    </a:lnTo>
                    <a:lnTo>
                      <a:pt x="2916" y="1940"/>
                    </a:lnTo>
                    <a:lnTo>
                      <a:pt x="2908" y="1921"/>
                    </a:lnTo>
                    <a:lnTo>
                      <a:pt x="2908" y="1920"/>
                    </a:lnTo>
                    <a:lnTo>
                      <a:pt x="2907" y="1918"/>
                    </a:lnTo>
                    <a:lnTo>
                      <a:pt x="2906" y="1916"/>
                    </a:lnTo>
                    <a:lnTo>
                      <a:pt x="2903" y="1913"/>
                    </a:lnTo>
                    <a:lnTo>
                      <a:pt x="2900" y="1908"/>
                    </a:lnTo>
                    <a:lnTo>
                      <a:pt x="2894" y="1903"/>
                    </a:lnTo>
                    <a:lnTo>
                      <a:pt x="2887" y="1897"/>
                    </a:lnTo>
                    <a:lnTo>
                      <a:pt x="2877" y="1891"/>
                    </a:lnTo>
                    <a:lnTo>
                      <a:pt x="2865" y="1884"/>
                    </a:lnTo>
                    <a:lnTo>
                      <a:pt x="2850" y="1878"/>
                    </a:lnTo>
                    <a:lnTo>
                      <a:pt x="2831" y="1871"/>
                    </a:lnTo>
                    <a:lnTo>
                      <a:pt x="2810" y="1865"/>
                    </a:lnTo>
                    <a:lnTo>
                      <a:pt x="2785" y="1858"/>
                    </a:lnTo>
                    <a:lnTo>
                      <a:pt x="2756" y="1850"/>
                    </a:lnTo>
                    <a:lnTo>
                      <a:pt x="2722" y="1845"/>
                    </a:lnTo>
                    <a:lnTo>
                      <a:pt x="2684" y="1838"/>
                    </a:lnTo>
                    <a:lnTo>
                      <a:pt x="2642" y="1833"/>
                    </a:lnTo>
                    <a:lnTo>
                      <a:pt x="2593" y="1829"/>
                    </a:lnTo>
                    <a:lnTo>
                      <a:pt x="2539" y="1824"/>
                    </a:lnTo>
                    <a:lnTo>
                      <a:pt x="2481" y="1820"/>
                    </a:lnTo>
                    <a:lnTo>
                      <a:pt x="2415" y="1818"/>
                    </a:lnTo>
                    <a:lnTo>
                      <a:pt x="2344" y="1816"/>
                    </a:lnTo>
                    <a:lnTo>
                      <a:pt x="2264" y="1816"/>
                    </a:lnTo>
                    <a:close/>
                    <a:moveTo>
                      <a:pt x="432" y="1652"/>
                    </a:moveTo>
                    <a:lnTo>
                      <a:pt x="417" y="1653"/>
                    </a:lnTo>
                    <a:lnTo>
                      <a:pt x="401" y="1653"/>
                    </a:lnTo>
                    <a:lnTo>
                      <a:pt x="388" y="1655"/>
                    </a:lnTo>
                    <a:lnTo>
                      <a:pt x="375" y="1660"/>
                    </a:lnTo>
                    <a:lnTo>
                      <a:pt x="363" y="1665"/>
                    </a:lnTo>
                    <a:lnTo>
                      <a:pt x="354" y="1674"/>
                    </a:lnTo>
                    <a:lnTo>
                      <a:pt x="345" y="1686"/>
                    </a:lnTo>
                    <a:lnTo>
                      <a:pt x="338" y="1701"/>
                    </a:lnTo>
                    <a:lnTo>
                      <a:pt x="335" y="1721"/>
                    </a:lnTo>
                    <a:lnTo>
                      <a:pt x="333" y="1745"/>
                    </a:lnTo>
                    <a:lnTo>
                      <a:pt x="333" y="1838"/>
                    </a:lnTo>
                    <a:lnTo>
                      <a:pt x="336" y="1857"/>
                    </a:lnTo>
                    <a:lnTo>
                      <a:pt x="344" y="1874"/>
                    </a:lnTo>
                    <a:lnTo>
                      <a:pt x="356" y="1889"/>
                    </a:lnTo>
                    <a:lnTo>
                      <a:pt x="372" y="1900"/>
                    </a:lnTo>
                    <a:lnTo>
                      <a:pt x="391" y="1909"/>
                    </a:lnTo>
                    <a:lnTo>
                      <a:pt x="413" y="1917"/>
                    </a:lnTo>
                    <a:lnTo>
                      <a:pt x="438" y="1922"/>
                    </a:lnTo>
                    <a:lnTo>
                      <a:pt x="466" y="1927"/>
                    </a:lnTo>
                    <a:lnTo>
                      <a:pt x="494" y="1929"/>
                    </a:lnTo>
                    <a:lnTo>
                      <a:pt x="523" y="1930"/>
                    </a:lnTo>
                    <a:lnTo>
                      <a:pt x="553" y="1931"/>
                    </a:lnTo>
                    <a:lnTo>
                      <a:pt x="676" y="1931"/>
                    </a:lnTo>
                    <a:lnTo>
                      <a:pt x="708" y="1930"/>
                    </a:lnTo>
                    <a:lnTo>
                      <a:pt x="734" y="1926"/>
                    </a:lnTo>
                    <a:lnTo>
                      <a:pt x="755" y="1920"/>
                    </a:lnTo>
                    <a:lnTo>
                      <a:pt x="770" y="1912"/>
                    </a:lnTo>
                    <a:lnTo>
                      <a:pt x="782" y="1901"/>
                    </a:lnTo>
                    <a:lnTo>
                      <a:pt x="790" y="1888"/>
                    </a:lnTo>
                    <a:lnTo>
                      <a:pt x="794" y="1871"/>
                    </a:lnTo>
                    <a:lnTo>
                      <a:pt x="796" y="1853"/>
                    </a:lnTo>
                    <a:lnTo>
                      <a:pt x="793" y="1834"/>
                    </a:lnTo>
                    <a:lnTo>
                      <a:pt x="786" y="1818"/>
                    </a:lnTo>
                    <a:lnTo>
                      <a:pt x="773" y="1802"/>
                    </a:lnTo>
                    <a:lnTo>
                      <a:pt x="757" y="1789"/>
                    </a:lnTo>
                    <a:lnTo>
                      <a:pt x="738" y="1776"/>
                    </a:lnTo>
                    <a:lnTo>
                      <a:pt x="716" y="1764"/>
                    </a:lnTo>
                    <a:lnTo>
                      <a:pt x="693" y="1753"/>
                    </a:lnTo>
                    <a:lnTo>
                      <a:pt x="669" y="1741"/>
                    </a:lnTo>
                    <a:lnTo>
                      <a:pt x="645" y="1730"/>
                    </a:lnTo>
                    <a:lnTo>
                      <a:pt x="622" y="1720"/>
                    </a:lnTo>
                    <a:lnTo>
                      <a:pt x="598" y="1708"/>
                    </a:lnTo>
                    <a:lnTo>
                      <a:pt x="572" y="1696"/>
                    </a:lnTo>
                    <a:lnTo>
                      <a:pt x="546" y="1685"/>
                    </a:lnTo>
                    <a:lnTo>
                      <a:pt x="520" y="1675"/>
                    </a:lnTo>
                    <a:lnTo>
                      <a:pt x="495" y="1665"/>
                    </a:lnTo>
                    <a:lnTo>
                      <a:pt x="471" y="1658"/>
                    </a:lnTo>
                    <a:lnTo>
                      <a:pt x="450" y="1654"/>
                    </a:lnTo>
                    <a:lnTo>
                      <a:pt x="432" y="1652"/>
                    </a:lnTo>
                    <a:close/>
                    <a:moveTo>
                      <a:pt x="2265" y="1643"/>
                    </a:moveTo>
                    <a:lnTo>
                      <a:pt x="2339" y="1643"/>
                    </a:lnTo>
                    <a:lnTo>
                      <a:pt x="2407" y="1644"/>
                    </a:lnTo>
                    <a:lnTo>
                      <a:pt x="2469" y="1646"/>
                    </a:lnTo>
                    <a:lnTo>
                      <a:pt x="2524" y="1649"/>
                    </a:lnTo>
                    <a:lnTo>
                      <a:pt x="2574" y="1652"/>
                    </a:lnTo>
                    <a:lnTo>
                      <a:pt x="2618" y="1655"/>
                    </a:lnTo>
                    <a:lnTo>
                      <a:pt x="2657" y="1658"/>
                    </a:lnTo>
                    <a:lnTo>
                      <a:pt x="2690" y="1662"/>
                    </a:lnTo>
                    <a:lnTo>
                      <a:pt x="2719" y="1665"/>
                    </a:lnTo>
                    <a:lnTo>
                      <a:pt x="2743" y="1668"/>
                    </a:lnTo>
                    <a:lnTo>
                      <a:pt x="2763" y="1672"/>
                    </a:lnTo>
                    <a:lnTo>
                      <a:pt x="2778" y="1675"/>
                    </a:lnTo>
                    <a:lnTo>
                      <a:pt x="2790" y="1677"/>
                    </a:lnTo>
                    <a:lnTo>
                      <a:pt x="2798" y="1679"/>
                    </a:lnTo>
                    <a:lnTo>
                      <a:pt x="2803" y="1680"/>
                    </a:lnTo>
                    <a:lnTo>
                      <a:pt x="2804" y="1681"/>
                    </a:lnTo>
                    <a:lnTo>
                      <a:pt x="2826" y="1687"/>
                    </a:lnTo>
                    <a:lnTo>
                      <a:pt x="2850" y="1693"/>
                    </a:lnTo>
                    <a:lnTo>
                      <a:pt x="2876" y="1700"/>
                    </a:lnTo>
                    <a:lnTo>
                      <a:pt x="2902" y="1708"/>
                    </a:lnTo>
                    <a:lnTo>
                      <a:pt x="2929" y="1716"/>
                    </a:lnTo>
                    <a:lnTo>
                      <a:pt x="2955" y="1727"/>
                    </a:lnTo>
                    <a:lnTo>
                      <a:pt x="2980" y="1740"/>
                    </a:lnTo>
                    <a:lnTo>
                      <a:pt x="3004" y="1756"/>
                    </a:lnTo>
                    <a:lnTo>
                      <a:pt x="3025" y="1773"/>
                    </a:lnTo>
                    <a:lnTo>
                      <a:pt x="3042" y="1795"/>
                    </a:lnTo>
                    <a:lnTo>
                      <a:pt x="3056" y="1819"/>
                    </a:lnTo>
                    <a:lnTo>
                      <a:pt x="3064" y="1836"/>
                    </a:lnTo>
                    <a:lnTo>
                      <a:pt x="3073" y="1859"/>
                    </a:lnTo>
                    <a:lnTo>
                      <a:pt x="3085" y="1886"/>
                    </a:lnTo>
                    <a:lnTo>
                      <a:pt x="3098" y="1918"/>
                    </a:lnTo>
                    <a:lnTo>
                      <a:pt x="3112" y="1954"/>
                    </a:lnTo>
                    <a:lnTo>
                      <a:pt x="3128" y="1994"/>
                    </a:lnTo>
                    <a:lnTo>
                      <a:pt x="3144" y="2037"/>
                    </a:lnTo>
                    <a:lnTo>
                      <a:pt x="3162" y="2083"/>
                    </a:lnTo>
                    <a:lnTo>
                      <a:pt x="3180" y="2132"/>
                    </a:lnTo>
                    <a:lnTo>
                      <a:pt x="3198" y="2182"/>
                    </a:lnTo>
                    <a:lnTo>
                      <a:pt x="3216" y="2233"/>
                    </a:lnTo>
                    <a:lnTo>
                      <a:pt x="3324" y="2233"/>
                    </a:lnTo>
                    <a:lnTo>
                      <a:pt x="3350" y="2237"/>
                    </a:lnTo>
                    <a:lnTo>
                      <a:pt x="3375" y="2246"/>
                    </a:lnTo>
                    <a:lnTo>
                      <a:pt x="3399" y="2261"/>
                    </a:lnTo>
                    <a:lnTo>
                      <a:pt x="3420" y="2279"/>
                    </a:lnTo>
                    <a:lnTo>
                      <a:pt x="3437" y="2302"/>
                    </a:lnTo>
                    <a:lnTo>
                      <a:pt x="3449" y="2326"/>
                    </a:lnTo>
                    <a:lnTo>
                      <a:pt x="3481" y="2419"/>
                    </a:lnTo>
                    <a:lnTo>
                      <a:pt x="3485" y="2438"/>
                    </a:lnTo>
                    <a:lnTo>
                      <a:pt x="3486" y="2458"/>
                    </a:lnTo>
                    <a:lnTo>
                      <a:pt x="3483" y="2477"/>
                    </a:lnTo>
                    <a:lnTo>
                      <a:pt x="3476" y="2494"/>
                    </a:lnTo>
                    <a:lnTo>
                      <a:pt x="3466" y="2508"/>
                    </a:lnTo>
                    <a:lnTo>
                      <a:pt x="3453" y="2520"/>
                    </a:lnTo>
                    <a:lnTo>
                      <a:pt x="3438" y="2528"/>
                    </a:lnTo>
                    <a:lnTo>
                      <a:pt x="3420" y="2530"/>
                    </a:lnTo>
                    <a:lnTo>
                      <a:pt x="3314" y="2530"/>
                    </a:lnTo>
                    <a:lnTo>
                      <a:pt x="3326" y="2563"/>
                    </a:lnTo>
                    <a:lnTo>
                      <a:pt x="3336" y="2591"/>
                    </a:lnTo>
                    <a:lnTo>
                      <a:pt x="3345" y="2613"/>
                    </a:lnTo>
                    <a:lnTo>
                      <a:pt x="3352" y="2630"/>
                    </a:lnTo>
                    <a:lnTo>
                      <a:pt x="3358" y="2642"/>
                    </a:lnTo>
                    <a:lnTo>
                      <a:pt x="3361" y="2650"/>
                    </a:lnTo>
                    <a:lnTo>
                      <a:pt x="3362" y="2652"/>
                    </a:lnTo>
                    <a:lnTo>
                      <a:pt x="3366" y="2662"/>
                    </a:lnTo>
                    <a:lnTo>
                      <a:pt x="3370" y="2678"/>
                    </a:lnTo>
                    <a:lnTo>
                      <a:pt x="3372" y="2698"/>
                    </a:lnTo>
                    <a:lnTo>
                      <a:pt x="3374" y="2717"/>
                    </a:lnTo>
                    <a:lnTo>
                      <a:pt x="3375" y="2734"/>
                    </a:lnTo>
                    <a:lnTo>
                      <a:pt x="3376" y="2745"/>
                    </a:lnTo>
                    <a:lnTo>
                      <a:pt x="3376" y="3440"/>
                    </a:lnTo>
                    <a:lnTo>
                      <a:pt x="3373" y="3465"/>
                    </a:lnTo>
                    <a:lnTo>
                      <a:pt x="3363" y="3487"/>
                    </a:lnTo>
                    <a:lnTo>
                      <a:pt x="3349" y="3505"/>
                    </a:lnTo>
                    <a:lnTo>
                      <a:pt x="3330" y="3521"/>
                    </a:lnTo>
                    <a:lnTo>
                      <a:pt x="3308" y="3529"/>
                    </a:lnTo>
                    <a:lnTo>
                      <a:pt x="3284" y="3533"/>
                    </a:lnTo>
                    <a:lnTo>
                      <a:pt x="3026" y="3533"/>
                    </a:lnTo>
                    <a:lnTo>
                      <a:pt x="3002" y="3529"/>
                    </a:lnTo>
                    <a:lnTo>
                      <a:pt x="2979" y="3521"/>
                    </a:lnTo>
                    <a:lnTo>
                      <a:pt x="2961" y="3505"/>
                    </a:lnTo>
                    <a:lnTo>
                      <a:pt x="2946" y="3487"/>
                    </a:lnTo>
                    <a:lnTo>
                      <a:pt x="2937" y="3465"/>
                    </a:lnTo>
                    <a:lnTo>
                      <a:pt x="2933" y="3440"/>
                    </a:lnTo>
                    <a:lnTo>
                      <a:pt x="2933" y="3310"/>
                    </a:lnTo>
                    <a:lnTo>
                      <a:pt x="1596" y="3310"/>
                    </a:lnTo>
                    <a:lnTo>
                      <a:pt x="1596" y="3440"/>
                    </a:lnTo>
                    <a:lnTo>
                      <a:pt x="1593" y="3465"/>
                    </a:lnTo>
                    <a:lnTo>
                      <a:pt x="1584" y="3487"/>
                    </a:lnTo>
                    <a:lnTo>
                      <a:pt x="1569" y="3505"/>
                    </a:lnTo>
                    <a:lnTo>
                      <a:pt x="1550" y="3521"/>
                    </a:lnTo>
                    <a:lnTo>
                      <a:pt x="1529" y="3529"/>
                    </a:lnTo>
                    <a:lnTo>
                      <a:pt x="1504" y="3533"/>
                    </a:lnTo>
                    <a:lnTo>
                      <a:pt x="1247" y="3533"/>
                    </a:lnTo>
                    <a:lnTo>
                      <a:pt x="1222" y="3529"/>
                    </a:lnTo>
                    <a:lnTo>
                      <a:pt x="1200" y="3521"/>
                    </a:lnTo>
                    <a:lnTo>
                      <a:pt x="1182" y="3505"/>
                    </a:lnTo>
                    <a:lnTo>
                      <a:pt x="1166" y="3487"/>
                    </a:lnTo>
                    <a:lnTo>
                      <a:pt x="1158" y="3465"/>
                    </a:lnTo>
                    <a:lnTo>
                      <a:pt x="1154" y="3440"/>
                    </a:lnTo>
                    <a:lnTo>
                      <a:pt x="1154" y="2745"/>
                    </a:lnTo>
                    <a:lnTo>
                      <a:pt x="1154" y="2734"/>
                    </a:lnTo>
                    <a:lnTo>
                      <a:pt x="1155" y="2717"/>
                    </a:lnTo>
                    <a:lnTo>
                      <a:pt x="1158" y="2698"/>
                    </a:lnTo>
                    <a:lnTo>
                      <a:pt x="1161" y="2678"/>
                    </a:lnTo>
                    <a:lnTo>
                      <a:pt x="1164" y="2662"/>
                    </a:lnTo>
                    <a:lnTo>
                      <a:pt x="1167" y="2652"/>
                    </a:lnTo>
                    <a:lnTo>
                      <a:pt x="1169" y="2650"/>
                    </a:lnTo>
                    <a:lnTo>
                      <a:pt x="1172" y="2642"/>
                    </a:lnTo>
                    <a:lnTo>
                      <a:pt x="1177" y="2630"/>
                    </a:lnTo>
                    <a:lnTo>
                      <a:pt x="1185" y="2613"/>
                    </a:lnTo>
                    <a:lnTo>
                      <a:pt x="1194" y="2591"/>
                    </a:lnTo>
                    <a:lnTo>
                      <a:pt x="1203" y="2563"/>
                    </a:lnTo>
                    <a:lnTo>
                      <a:pt x="1215" y="2530"/>
                    </a:lnTo>
                    <a:lnTo>
                      <a:pt x="1109" y="2530"/>
                    </a:lnTo>
                    <a:lnTo>
                      <a:pt x="1090" y="2528"/>
                    </a:lnTo>
                    <a:lnTo>
                      <a:pt x="1075" y="2520"/>
                    </a:lnTo>
                    <a:lnTo>
                      <a:pt x="1062" y="2508"/>
                    </a:lnTo>
                    <a:lnTo>
                      <a:pt x="1052" y="2494"/>
                    </a:lnTo>
                    <a:lnTo>
                      <a:pt x="1046" y="2477"/>
                    </a:lnTo>
                    <a:lnTo>
                      <a:pt x="1042" y="2458"/>
                    </a:lnTo>
                    <a:lnTo>
                      <a:pt x="1043" y="2438"/>
                    </a:lnTo>
                    <a:lnTo>
                      <a:pt x="1048" y="2419"/>
                    </a:lnTo>
                    <a:lnTo>
                      <a:pt x="1079" y="2326"/>
                    </a:lnTo>
                    <a:lnTo>
                      <a:pt x="1091" y="2302"/>
                    </a:lnTo>
                    <a:lnTo>
                      <a:pt x="1108" y="2279"/>
                    </a:lnTo>
                    <a:lnTo>
                      <a:pt x="1129" y="2261"/>
                    </a:lnTo>
                    <a:lnTo>
                      <a:pt x="1152" y="2246"/>
                    </a:lnTo>
                    <a:lnTo>
                      <a:pt x="1178" y="2237"/>
                    </a:lnTo>
                    <a:lnTo>
                      <a:pt x="1203" y="2233"/>
                    </a:lnTo>
                    <a:lnTo>
                      <a:pt x="1310" y="2233"/>
                    </a:lnTo>
                    <a:lnTo>
                      <a:pt x="1327" y="2184"/>
                    </a:lnTo>
                    <a:lnTo>
                      <a:pt x="1345" y="2137"/>
                    </a:lnTo>
                    <a:lnTo>
                      <a:pt x="1361" y="2092"/>
                    </a:lnTo>
                    <a:lnTo>
                      <a:pt x="1377" y="2048"/>
                    </a:lnTo>
                    <a:lnTo>
                      <a:pt x="1394" y="2006"/>
                    </a:lnTo>
                    <a:lnTo>
                      <a:pt x="1408" y="1968"/>
                    </a:lnTo>
                    <a:lnTo>
                      <a:pt x="1422" y="1933"/>
                    </a:lnTo>
                    <a:lnTo>
                      <a:pt x="1435" y="1903"/>
                    </a:lnTo>
                    <a:lnTo>
                      <a:pt x="1446" y="1876"/>
                    </a:lnTo>
                    <a:lnTo>
                      <a:pt x="1456" y="1853"/>
                    </a:lnTo>
                    <a:lnTo>
                      <a:pt x="1463" y="1835"/>
                    </a:lnTo>
                    <a:lnTo>
                      <a:pt x="1469" y="1823"/>
                    </a:lnTo>
                    <a:lnTo>
                      <a:pt x="1484" y="1799"/>
                    </a:lnTo>
                    <a:lnTo>
                      <a:pt x="1503" y="1780"/>
                    </a:lnTo>
                    <a:lnTo>
                      <a:pt x="1523" y="1761"/>
                    </a:lnTo>
                    <a:lnTo>
                      <a:pt x="1546" y="1747"/>
                    </a:lnTo>
                    <a:lnTo>
                      <a:pt x="1570" y="1734"/>
                    </a:lnTo>
                    <a:lnTo>
                      <a:pt x="1596" y="1723"/>
                    </a:lnTo>
                    <a:lnTo>
                      <a:pt x="1622" y="1713"/>
                    </a:lnTo>
                    <a:lnTo>
                      <a:pt x="1649" y="1704"/>
                    </a:lnTo>
                    <a:lnTo>
                      <a:pt x="1676" y="1697"/>
                    </a:lnTo>
                    <a:lnTo>
                      <a:pt x="1702" y="1689"/>
                    </a:lnTo>
                    <a:lnTo>
                      <a:pt x="1726" y="1681"/>
                    </a:lnTo>
                    <a:lnTo>
                      <a:pt x="1727" y="1680"/>
                    </a:lnTo>
                    <a:lnTo>
                      <a:pt x="1732" y="1679"/>
                    </a:lnTo>
                    <a:lnTo>
                      <a:pt x="1740" y="1677"/>
                    </a:lnTo>
                    <a:lnTo>
                      <a:pt x="1752" y="1675"/>
                    </a:lnTo>
                    <a:lnTo>
                      <a:pt x="1767" y="1672"/>
                    </a:lnTo>
                    <a:lnTo>
                      <a:pt x="1787" y="1668"/>
                    </a:lnTo>
                    <a:lnTo>
                      <a:pt x="1810" y="1665"/>
                    </a:lnTo>
                    <a:lnTo>
                      <a:pt x="1840" y="1662"/>
                    </a:lnTo>
                    <a:lnTo>
                      <a:pt x="1874" y="1658"/>
                    </a:lnTo>
                    <a:lnTo>
                      <a:pt x="1912" y="1655"/>
                    </a:lnTo>
                    <a:lnTo>
                      <a:pt x="1956" y="1652"/>
                    </a:lnTo>
                    <a:lnTo>
                      <a:pt x="2005" y="1649"/>
                    </a:lnTo>
                    <a:lnTo>
                      <a:pt x="2061" y="1646"/>
                    </a:lnTo>
                    <a:lnTo>
                      <a:pt x="2123" y="1644"/>
                    </a:lnTo>
                    <a:lnTo>
                      <a:pt x="2190" y="1643"/>
                    </a:lnTo>
                    <a:lnTo>
                      <a:pt x="2265" y="1643"/>
                    </a:lnTo>
                    <a:close/>
                    <a:moveTo>
                      <a:pt x="3055" y="1055"/>
                    </a:moveTo>
                    <a:lnTo>
                      <a:pt x="3037" y="1056"/>
                    </a:lnTo>
                    <a:lnTo>
                      <a:pt x="3016" y="1062"/>
                    </a:lnTo>
                    <a:lnTo>
                      <a:pt x="2992" y="1068"/>
                    </a:lnTo>
                    <a:lnTo>
                      <a:pt x="2967" y="1077"/>
                    </a:lnTo>
                    <a:lnTo>
                      <a:pt x="2941" y="1088"/>
                    </a:lnTo>
                    <a:lnTo>
                      <a:pt x="2915" y="1099"/>
                    </a:lnTo>
                    <a:lnTo>
                      <a:pt x="2889" y="1111"/>
                    </a:lnTo>
                    <a:lnTo>
                      <a:pt x="2865" y="1123"/>
                    </a:lnTo>
                    <a:lnTo>
                      <a:pt x="2842" y="1134"/>
                    </a:lnTo>
                    <a:lnTo>
                      <a:pt x="2818" y="1145"/>
                    </a:lnTo>
                    <a:lnTo>
                      <a:pt x="2794" y="1157"/>
                    </a:lnTo>
                    <a:lnTo>
                      <a:pt x="2771" y="1168"/>
                    </a:lnTo>
                    <a:lnTo>
                      <a:pt x="2749" y="1180"/>
                    </a:lnTo>
                    <a:lnTo>
                      <a:pt x="2731" y="1192"/>
                    </a:lnTo>
                    <a:lnTo>
                      <a:pt x="2715" y="1206"/>
                    </a:lnTo>
                    <a:lnTo>
                      <a:pt x="2702" y="1221"/>
                    </a:lnTo>
                    <a:lnTo>
                      <a:pt x="2694" y="1237"/>
                    </a:lnTo>
                    <a:lnTo>
                      <a:pt x="2691" y="1255"/>
                    </a:lnTo>
                    <a:lnTo>
                      <a:pt x="2693" y="1274"/>
                    </a:lnTo>
                    <a:lnTo>
                      <a:pt x="2697" y="1290"/>
                    </a:lnTo>
                    <a:lnTo>
                      <a:pt x="2705" y="1304"/>
                    </a:lnTo>
                    <a:lnTo>
                      <a:pt x="2717" y="1315"/>
                    </a:lnTo>
                    <a:lnTo>
                      <a:pt x="2732" y="1322"/>
                    </a:lnTo>
                    <a:lnTo>
                      <a:pt x="2753" y="1329"/>
                    </a:lnTo>
                    <a:lnTo>
                      <a:pt x="2779" y="1332"/>
                    </a:lnTo>
                    <a:lnTo>
                      <a:pt x="2811" y="1333"/>
                    </a:lnTo>
                    <a:lnTo>
                      <a:pt x="2934" y="1333"/>
                    </a:lnTo>
                    <a:lnTo>
                      <a:pt x="2964" y="1333"/>
                    </a:lnTo>
                    <a:lnTo>
                      <a:pt x="2993" y="1331"/>
                    </a:lnTo>
                    <a:lnTo>
                      <a:pt x="3021" y="1329"/>
                    </a:lnTo>
                    <a:lnTo>
                      <a:pt x="3049" y="1325"/>
                    </a:lnTo>
                    <a:lnTo>
                      <a:pt x="3074" y="1319"/>
                    </a:lnTo>
                    <a:lnTo>
                      <a:pt x="3097" y="1312"/>
                    </a:lnTo>
                    <a:lnTo>
                      <a:pt x="3116" y="1303"/>
                    </a:lnTo>
                    <a:lnTo>
                      <a:pt x="3131" y="1291"/>
                    </a:lnTo>
                    <a:lnTo>
                      <a:pt x="3143" y="1277"/>
                    </a:lnTo>
                    <a:lnTo>
                      <a:pt x="3151" y="1260"/>
                    </a:lnTo>
                    <a:lnTo>
                      <a:pt x="3154" y="1241"/>
                    </a:lnTo>
                    <a:lnTo>
                      <a:pt x="3154" y="1148"/>
                    </a:lnTo>
                    <a:lnTo>
                      <a:pt x="3152" y="1124"/>
                    </a:lnTo>
                    <a:lnTo>
                      <a:pt x="3149" y="1104"/>
                    </a:lnTo>
                    <a:lnTo>
                      <a:pt x="3142" y="1088"/>
                    </a:lnTo>
                    <a:lnTo>
                      <a:pt x="3134" y="1077"/>
                    </a:lnTo>
                    <a:lnTo>
                      <a:pt x="3124" y="1068"/>
                    </a:lnTo>
                    <a:lnTo>
                      <a:pt x="3112" y="1062"/>
                    </a:lnTo>
                    <a:lnTo>
                      <a:pt x="3099" y="1058"/>
                    </a:lnTo>
                    <a:lnTo>
                      <a:pt x="3086" y="1056"/>
                    </a:lnTo>
                    <a:lnTo>
                      <a:pt x="3070" y="1055"/>
                    </a:lnTo>
                    <a:lnTo>
                      <a:pt x="3055" y="1055"/>
                    </a:lnTo>
                    <a:close/>
                    <a:moveTo>
                      <a:pt x="1222" y="770"/>
                    </a:moveTo>
                    <a:lnTo>
                      <a:pt x="1144" y="770"/>
                    </a:lnTo>
                    <a:lnTo>
                      <a:pt x="1072" y="773"/>
                    </a:lnTo>
                    <a:lnTo>
                      <a:pt x="1006" y="775"/>
                    </a:lnTo>
                    <a:lnTo>
                      <a:pt x="948" y="778"/>
                    </a:lnTo>
                    <a:lnTo>
                      <a:pt x="894" y="781"/>
                    </a:lnTo>
                    <a:lnTo>
                      <a:pt x="846" y="786"/>
                    </a:lnTo>
                    <a:lnTo>
                      <a:pt x="803" y="791"/>
                    </a:lnTo>
                    <a:lnTo>
                      <a:pt x="765" y="797"/>
                    </a:lnTo>
                    <a:lnTo>
                      <a:pt x="731" y="803"/>
                    </a:lnTo>
                    <a:lnTo>
                      <a:pt x="703" y="810"/>
                    </a:lnTo>
                    <a:lnTo>
                      <a:pt x="677" y="816"/>
                    </a:lnTo>
                    <a:lnTo>
                      <a:pt x="655" y="823"/>
                    </a:lnTo>
                    <a:lnTo>
                      <a:pt x="638" y="830"/>
                    </a:lnTo>
                    <a:lnTo>
                      <a:pt x="622" y="837"/>
                    </a:lnTo>
                    <a:lnTo>
                      <a:pt x="609" y="845"/>
                    </a:lnTo>
                    <a:lnTo>
                      <a:pt x="600" y="851"/>
                    </a:lnTo>
                    <a:lnTo>
                      <a:pt x="591" y="858"/>
                    </a:lnTo>
                    <a:lnTo>
                      <a:pt x="585" y="864"/>
                    </a:lnTo>
                    <a:lnTo>
                      <a:pt x="580" y="871"/>
                    </a:lnTo>
                    <a:lnTo>
                      <a:pt x="577" y="877"/>
                    </a:lnTo>
                    <a:lnTo>
                      <a:pt x="574" y="882"/>
                    </a:lnTo>
                    <a:lnTo>
                      <a:pt x="572" y="887"/>
                    </a:lnTo>
                    <a:lnTo>
                      <a:pt x="570" y="892"/>
                    </a:lnTo>
                    <a:lnTo>
                      <a:pt x="565" y="904"/>
                    </a:lnTo>
                    <a:lnTo>
                      <a:pt x="557" y="920"/>
                    </a:lnTo>
                    <a:lnTo>
                      <a:pt x="546" y="940"/>
                    </a:lnTo>
                    <a:lnTo>
                      <a:pt x="534" y="962"/>
                    </a:lnTo>
                    <a:lnTo>
                      <a:pt x="521" y="992"/>
                    </a:lnTo>
                    <a:lnTo>
                      <a:pt x="506" y="1025"/>
                    </a:lnTo>
                    <a:lnTo>
                      <a:pt x="490" y="1064"/>
                    </a:lnTo>
                    <a:lnTo>
                      <a:pt x="472" y="1110"/>
                    </a:lnTo>
                    <a:lnTo>
                      <a:pt x="455" y="1162"/>
                    </a:lnTo>
                    <a:lnTo>
                      <a:pt x="437" y="1221"/>
                    </a:lnTo>
                    <a:lnTo>
                      <a:pt x="419" y="1288"/>
                    </a:lnTo>
                    <a:lnTo>
                      <a:pt x="422" y="1289"/>
                    </a:lnTo>
                    <a:lnTo>
                      <a:pt x="432" y="1291"/>
                    </a:lnTo>
                    <a:lnTo>
                      <a:pt x="447" y="1295"/>
                    </a:lnTo>
                    <a:lnTo>
                      <a:pt x="469" y="1301"/>
                    </a:lnTo>
                    <a:lnTo>
                      <a:pt x="497" y="1307"/>
                    </a:lnTo>
                    <a:lnTo>
                      <a:pt x="532" y="1315"/>
                    </a:lnTo>
                    <a:lnTo>
                      <a:pt x="572" y="1322"/>
                    </a:lnTo>
                    <a:lnTo>
                      <a:pt x="620" y="1330"/>
                    </a:lnTo>
                    <a:lnTo>
                      <a:pt x="673" y="1339"/>
                    </a:lnTo>
                    <a:lnTo>
                      <a:pt x="732" y="1346"/>
                    </a:lnTo>
                    <a:lnTo>
                      <a:pt x="799" y="1354"/>
                    </a:lnTo>
                    <a:lnTo>
                      <a:pt x="870" y="1361"/>
                    </a:lnTo>
                    <a:lnTo>
                      <a:pt x="949" y="1366"/>
                    </a:lnTo>
                    <a:lnTo>
                      <a:pt x="1034" y="1370"/>
                    </a:lnTo>
                    <a:lnTo>
                      <a:pt x="1125" y="1373"/>
                    </a:lnTo>
                    <a:lnTo>
                      <a:pt x="1222" y="1374"/>
                    </a:lnTo>
                    <a:lnTo>
                      <a:pt x="1320" y="1373"/>
                    </a:lnTo>
                    <a:lnTo>
                      <a:pt x="1411" y="1370"/>
                    </a:lnTo>
                    <a:lnTo>
                      <a:pt x="1495" y="1366"/>
                    </a:lnTo>
                    <a:lnTo>
                      <a:pt x="1573" y="1361"/>
                    </a:lnTo>
                    <a:lnTo>
                      <a:pt x="1646" y="1354"/>
                    </a:lnTo>
                    <a:lnTo>
                      <a:pt x="1711" y="1346"/>
                    </a:lnTo>
                    <a:lnTo>
                      <a:pt x="1771" y="1339"/>
                    </a:lnTo>
                    <a:lnTo>
                      <a:pt x="1824" y="1330"/>
                    </a:lnTo>
                    <a:lnTo>
                      <a:pt x="1871" y="1322"/>
                    </a:lnTo>
                    <a:lnTo>
                      <a:pt x="1912" y="1315"/>
                    </a:lnTo>
                    <a:lnTo>
                      <a:pt x="1945" y="1307"/>
                    </a:lnTo>
                    <a:lnTo>
                      <a:pt x="1974" y="1301"/>
                    </a:lnTo>
                    <a:lnTo>
                      <a:pt x="1995" y="1295"/>
                    </a:lnTo>
                    <a:lnTo>
                      <a:pt x="2011" y="1291"/>
                    </a:lnTo>
                    <a:lnTo>
                      <a:pt x="2020" y="1289"/>
                    </a:lnTo>
                    <a:lnTo>
                      <a:pt x="2024" y="1288"/>
                    </a:lnTo>
                    <a:lnTo>
                      <a:pt x="2005" y="1220"/>
                    </a:lnTo>
                    <a:lnTo>
                      <a:pt x="1986" y="1159"/>
                    </a:lnTo>
                    <a:lnTo>
                      <a:pt x="1966" y="1104"/>
                    </a:lnTo>
                    <a:lnTo>
                      <a:pt x="1948" y="1055"/>
                    </a:lnTo>
                    <a:lnTo>
                      <a:pt x="1929" y="1013"/>
                    </a:lnTo>
                    <a:lnTo>
                      <a:pt x="1912" y="976"/>
                    </a:lnTo>
                    <a:lnTo>
                      <a:pt x="1898" y="944"/>
                    </a:lnTo>
                    <a:lnTo>
                      <a:pt x="1884" y="917"/>
                    </a:lnTo>
                    <a:lnTo>
                      <a:pt x="1874" y="895"/>
                    </a:lnTo>
                    <a:lnTo>
                      <a:pt x="1866" y="876"/>
                    </a:lnTo>
                    <a:lnTo>
                      <a:pt x="1866" y="875"/>
                    </a:lnTo>
                    <a:lnTo>
                      <a:pt x="1865" y="873"/>
                    </a:lnTo>
                    <a:lnTo>
                      <a:pt x="1864" y="871"/>
                    </a:lnTo>
                    <a:lnTo>
                      <a:pt x="1861" y="866"/>
                    </a:lnTo>
                    <a:lnTo>
                      <a:pt x="1857" y="862"/>
                    </a:lnTo>
                    <a:lnTo>
                      <a:pt x="1852" y="858"/>
                    </a:lnTo>
                    <a:lnTo>
                      <a:pt x="1844" y="852"/>
                    </a:lnTo>
                    <a:lnTo>
                      <a:pt x="1834" y="846"/>
                    </a:lnTo>
                    <a:lnTo>
                      <a:pt x="1822" y="839"/>
                    </a:lnTo>
                    <a:lnTo>
                      <a:pt x="1807" y="833"/>
                    </a:lnTo>
                    <a:lnTo>
                      <a:pt x="1789" y="826"/>
                    </a:lnTo>
                    <a:lnTo>
                      <a:pt x="1768" y="820"/>
                    </a:lnTo>
                    <a:lnTo>
                      <a:pt x="1743" y="812"/>
                    </a:lnTo>
                    <a:lnTo>
                      <a:pt x="1714" y="805"/>
                    </a:lnTo>
                    <a:lnTo>
                      <a:pt x="1680" y="800"/>
                    </a:lnTo>
                    <a:lnTo>
                      <a:pt x="1642" y="793"/>
                    </a:lnTo>
                    <a:lnTo>
                      <a:pt x="1599" y="788"/>
                    </a:lnTo>
                    <a:lnTo>
                      <a:pt x="1550" y="782"/>
                    </a:lnTo>
                    <a:lnTo>
                      <a:pt x="1497" y="779"/>
                    </a:lnTo>
                    <a:lnTo>
                      <a:pt x="1438" y="775"/>
                    </a:lnTo>
                    <a:lnTo>
                      <a:pt x="1372" y="773"/>
                    </a:lnTo>
                    <a:lnTo>
                      <a:pt x="1300" y="770"/>
                    </a:lnTo>
                    <a:lnTo>
                      <a:pt x="1222" y="770"/>
                    </a:lnTo>
                    <a:close/>
                    <a:moveTo>
                      <a:pt x="1222" y="597"/>
                    </a:moveTo>
                    <a:lnTo>
                      <a:pt x="1297" y="598"/>
                    </a:lnTo>
                    <a:lnTo>
                      <a:pt x="1364" y="599"/>
                    </a:lnTo>
                    <a:lnTo>
                      <a:pt x="1426" y="601"/>
                    </a:lnTo>
                    <a:lnTo>
                      <a:pt x="1482" y="604"/>
                    </a:lnTo>
                    <a:lnTo>
                      <a:pt x="1531" y="607"/>
                    </a:lnTo>
                    <a:lnTo>
                      <a:pt x="1575" y="610"/>
                    </a:lnTo>
                    <a:lnTo>
                      <a:pt x="1614" y="613"/>
                    </a:lnTo>
                    <a:lnTo>
                      <a:pt x="1647" y="617"/>
                    </a:lnTo>
                    <a:lnTo>
                      <a:pt x="1676" y="620"/>
                    </a:lnTo>
                    <a:lnTo>
                      <a:pt x="1701" y="623"/>
                    </a:lnTo>
                    <a:lnTo>
                      <a:pt x="1720" y="626"/>
                    </a:lnTo>
                    <a:lnTo>
                      <a:pt x="1735" y="630"/>
                    </a:lnTo>
                    <a:lnTo>
                      <a:pt x="1747" y="632"/>
                    </a:lnTo>
                    <a:lnTo>
                      <a:pt x="1755" y="634"/>
                    </a:lnTo>
                    <a:lnTo>
                      <a:pt x="1759" y="635"/>
                    </a:lnTo>
                    <a:lnTo>
                      <a:pt x="1762" y="636"/>
                    </a:lnTo>
                    <a:lnTo>
                      <a:pt x="1783" y="642"/>
                    </a:lnTo>
                    <a:lnTo>
                      <a:pt x="1807" y="647"/>
                    </a:lnTo>
                    <a:lnTo>
                      <a:pt x="1833" y="655"/>
                    </a:lnTo>
                    <a:lnTo>
                      <a:pt x="1859" y="662"/>
                    </a:lnTo>
                    <a:lnTo>
                      <a:pt x="1887" y="671"/>
                    </a:lnTo>
                    <a:lnTo>
                      <a:pt x="1913" y="682"/>
                    </a:lnTo>
                    <a:lnTo>
                      <a:pt x="1938" y="695"/>
                    </a:lnTo>
                    <a:lnTo>
                      <a:pt x="1962" y="710"/>
                    </a:lnTo>
                    <a:lnTo>
                      <a:pt x="1982" y="728"/>
                    </a:lnTo>
                    <a:lnTo>
                      <a:pt x="2000" y="750"/>
                    </a:lnTo>
                    <a:lnTo>
                      <a:pt x="2014" y="774"/>
                    </a:lnTo>
                    <a:lnTo>
                      <a:pt x="2020" y="791"/>
                    </a:lnTo>
                    <a:lnTo>
                      <a:pt x="2030" y="813"/>
                    </a:lnTo>
                    <a:lnTo>
                      <a:pt x="2042" y="841"/>
                    </a:lnTo>
                    <a:lnTo>
                      <a:pt x="2055" y="873"/>
                    </a:lnTo>
                    <a:lnTo>
                      <a:pt x="2069" y="909"/>
                    </a:lnTo>
                    <a:lnTo>
                      <a:pt x="2085" y="949"/>
                    </a:lnTo>
                    <a:lnTo>
                      <a:pt x="2102" y="992"/>
                    </a:lnTo>
                    <a:lnTo>
                      <a:pt x="2119" y="1038"/>
                    </a:lnTo>
                    <a:lnTo>
                      <a:pt x="2137" y="1087"/>
                    </a:lnTo>
                    <a:lnTo>
                      <a:pt x="2155" y="1137"/>
                    </a:lnTo>
                    <a:lnTo>
                      <a:pt x="2174" y="1188"/>
                    </a:lnTo>
                    <a:lnTo>
                      <a:pt x="2282" y="1188"/>
                    </a:lnTo>
                    <a:lnTo>
                      <a:pt x="2308" y="1192"/>
                    </a:lnTo>
                    <a:lnTo>
                      <a:pt x="2333" y="1201"/>
                    </a:lnTo>
                    <a:lnTo>
                      <a:pt x="2357" y="1216"/>
                    </a:lnTo>
                    <a:lnTo>
                      <a:pt x="2377" y="1234"/>
                    </a:lnTo>
                    <a:lnTo>
                      <a:pt x="2395" y="1256"/>
                    </a:lnTo>
                    <a:lnTo>
                      <a:pt x="2406" y="1281"/>
                    </a:lnTo>
                    <a:lnTo>
                      <a:pt x="2438" y="1374"/>
                    </a:lnTo>
                    <a:lnTo>
                      <a:pt x="2443" y="1393"/>
                    </a:lnTo>
                    <a:lnTo>
                      <a:pt x="2443" y="1413"/>
                    </a:lnTo>
                    <a:lnTo>
                      <a:pt x="2439" y="1432"/>
                    </a:lnTo>
                    <a:lnTo>
                      <a:pt x="2433" y="1449"/>
                    </a:lnTo>
                    <a:lnTo>
                      <a:pt x="2423" y="1463"/>
                    </a:lnTo>
                    <a:lnTo>
                      <a:pt x="2410" y="1475"/>
                    </a:lnTo>
                    <a:lnTo>
                      <a:pt x="2395" y="1482"/>
                    </a:lnTo>
                    <a:lnTo>
                      <a:pt x="2377" y="1485"/>
                    </a:lnTo>
                    <a:lnTo>
                      <a:pt x="2271" y="1485"/>
                    </a:lnTo>
                    <a:lnTo>
                      <a:pt x="2272" y="1488"/>
                    </a:lnTo>
                    <a:lnTo>
                      <a:pt x="2273" y="1490"/>
                    </a:lnTo>
                    <a:lnTo>
                      <a:pt x="2274" y="1494"/>
                    </a:lnTo>
                    <a:lnTo>
                      <a:pt x="2270" y="1494"/>
                    </a:lnTo>
                    <a:lnTo>
                      <a:pt x="2265" y="1494"/>
                    </a:lnTo>
                    <a:lnTo>
                      <a:pt x="2185" y="1494"/>
                    </a:lnTo>
                    <a:lnTo>
                      <a:pt x="2113" y="1495"/>
                    </a:lnTo>
                    <a:lnTo>
                      <a:pt x="2047" y="1497"/>
                    </a:lnTo>
                    <a:lnTo>
                      <a:pt x="1988" y="1500"/>
                    </a:lnTo>
                    <a:lnTo>
                      <a:pt x="1935" y="1504"/>
                    </a:lnTo>
                    <a:lnTo>
                      <a:pt x="1887" y="1507"/>
                    </a:lnTo>
                    <a:lnTo>
                      <a:pt x="1845" y="1511"/>
                    </a:lnTo>
                    <a:lnTo>
                      <a:pt x="1808" y="1516"/>
                    </a:lnTo>
                    <a:lnTo>
                      <a:pt x="1777" y="1520"/>
                    </a:lnTo>
                    <a:lnTo>
                      <a:pt x="1751" y="1523"/>
                    </a:lnTo>
                    <a:lnTo>
                      <a:pt x="1728" y="1528"/>
                    </a:lnTo>
                    <a:lnTo>
                      <a:pt x="1710" y="1531"/>
                    </a:lnTo>
                    <a:lnTo>
                      <a:pt x="1696" y="1534"/>
                    </a:lnTo>
                    <a:lnTo>
                      <a:pt x="1685" y="1537"/>
                    </a:lnTo>
                    <a:lnTo>
                      <a:pt x="1678" y="1540"/>
                    </a:lnTo>
                    <a:lnTo>
                      <a:pt x="1634" y="1553"/>
                    </a:lnTo>
                    <a:lnTo>
                      <a:pt x="1608" y="1561"/>
                    </a:lnTo>
                    <a:lnTo>
                      <a:pt x="1581" y="1570"/>
                    </a:lnTo>
                    <a:lnTo>
                      <a:pt x="1552" y="1580"/>
                    </a:lnTo>
                    <a:lnTo>
                      <a:pt x="1522" y="1592"/>
                    </a:lnTo>
                    <a:lnTo>
                      <a:pt x="1492" y="1606"/>
                    </a:lnTo>
                    <a:lnTo>
                      <a:pt x="1462" y="1622"/>
                    </a:lnTo>
                    <a:lnTo>
                      <a:pt x="1434" y="1642"/>
                    </a:lnTo>
                    <a:lnTo>
                      <a:pt x="1406" y="1665"/>
                    </a:lnTo>
                    <a:lnTo>
                      <a:pt x="1381" y="1691"/>
                    </a:lnTo>
                    <a:lnTo>
                      <a:pt x="1357" y="1721"/>
                    </a:lnTo>
                    <a:lnTo>
                      <a:pt x="1337" y="1756"/>
                    </a:lnTo>
                    <a:lnTo>
                      <a:pt x="1330" y="1771"/>
                    </a:lnTo>
                    <a:lnTo>
                      <a:pt x="1320" y="1792"/>
                    </a:lnTo>
                    <a:lnTo>
                      <a:pt x="1309" y="1817"/>
                    </a:lnTo>
                    <a:lnTo>
                      <a:pt x="1297" y="1846"/>
                    </a:lnTo>
                    <a:lnTo>
                      <a:pt x="1284" y="1879"/>
                    </a:lnTo>
                    <a:lnTo>
                      <a:pt x="1270" y="1915"/>
                    </a:lnTo>
                    <a:lnTo>
                      <a:pt x="1255" y="1954"/>
                    </a:lnTo>
                    <a:lnTo>
                      <a:pt x="1238" y="1996"/>
                    </a:lnTo>
                    <a:lnTo>
                      <a:pt x="1222" y="2039"/>
                    </a:lnTo>
                    <a:lnTo>
                      <a:pt x="1206" y="2084"/>
                    </a:lnTo>
                    <a:lnTo>
                      <a:pt x="1203" y="2084"/>
                    </a:lnTo>
                    <a:lnTo>
                      <a:pt x="1163" y="2087"/>
                    </a:lnTo>
                    <a:lnTo>
                      <a:pt x="1123" y="2098"/>
                    </a:lnTo>
                    <a:lnTo>
                      <a:pt x="1085" y="2113"/>
                    </a:lnTo>
                    <a:lnTo>
                      <a:pt x="1049" y="2135"/>
                    </a:lnTo>
                    <a:lnTo>
                      <a:pt x="1016" y="2161"/>
                    </a:lnTo>
                    <a:lnTo>
                      <a:pt x="988" y="2192"/>
                    </a:lnTo>
                    <a:lnTo>
                      <a:pt x="964" y="2227"/>
                    </a:lnTo>
                    <a:lnTo>
                      <a:pt x="946" y="2265"/>
                    </a:lnTo>
                    <a:lnTo>
                      <a:pt x="554" y="2265"/>
                    </a:lnTo>
                    <a:lnTo>
                      <a:pt x="554" y="2395"/>
                    </a:lnTo>
                    <a:lnTo>
                      <a:pt x="551" y="2420"/>
                    </a:lnTo>
                    <a:lnTo>
                      <a:pt x="541" y="2442"/>
                    </a:lnTo>
                    <a:lnTo>
                      <a:pt x="527" y="2460"/>
                    </a:lnTo>
                    <a:lnTo>
                      <a:pt x="508" y="2474"/>
                    </a:lnTo>
                    <a:lnTo>
                      <a:pt x="486" y="2484"/>
                    </a:lnTo>
                    <a:lnTo>
                      <a:pt x="461" y="2488"/>
                    </a:lnTo>
                    <a:lnTo>
                      <a:pt x="203" y="2488"/>
                    </a:lnTo>
                    <a:lnTo>
                      <a:pt x="180" y="2484"/>
                    </a:lnTo>
                    <a:lnTo>
                      <a:pt x="158" y="2476"/>
                    </a:lnTo>
                    <a:lnTo>
                      <a:pt x="138" y="2460"/>
                    </a:lnTo>
                    <a:lnTo>
                      <a:pt x="124" y="2442"/>
                    </a:lnTo>
                    <a:lnTo>
                      <a:pt x="115" y="2420"/>
                    </a:lnTo>
                    <a:lnTo>
                      <a:pt x="112" y="2395"/>
                    </a:lnTo>
                    <a:lnTo>
                      <a:pt x="112" y="1700"/>
                    </a:lnTo>
                    <a:lnTo>
                      <a:pt x="112" y="1688"/>
                    </a:lnTo>
                    <a:lnTo>
                      <a:pt x="113" y="1672"/>
                    </a:lnTo>
                    <a:lnTo>
                      <a:pt x="115" y="1652"/>
                    </a:lnTo>
                    <a:lnTo>
                      <a:pt x="118" y="1633"/>
                    </a:lnTo>
                    <a:lnTo>
                      <a:pt x="122" y="1617"/>
                    </a:lnTo>
                    <a:lnTo>
                      <a:pt x="125" y="1607"/>
                    </a:lnTo>
                    <a:lnTo>
                      <a:pt x="126" y="1605"/>
                    </a:lnTo>
                    <a:lnTo>
                      <a:pt x="129" y="1597"/>
                    </a:lnTo>
                    <a:lnTo>
                      <a:pt x="135" y="1585"/>
                    </a:lnTo>
                    <a:lnTo>
                      <a:pt x="143" y="1568"/>
                    </a:lnTo>
                    <a:lnTo>
                      <a:pt x="151" y="1546"/>
                    </a:lnTo>
                    <a:lnTo>
                      <a:pt x="161" y="1518"/>
                    </a:lnTo>
                    <a:lnTo>
                      <a:pt x="173" y="1485"/>
                    </a:lnTo>
                    <a:lnTo>
                      <a:pt x="66" y="1485"/>
                    </a:lnTo>
                    <a:lnTo>
                      <a:pt x="48" y="1483"/>
                    </a:lnTo>
                    <a:lnTo>
                      <a:pt x="33" y="1475"/>
                    </a:lnTo>
                    <a:lnTo>
                      <a:pt x="20" y="1463"/>
                    </a:lnTo>
                    <a:lnTo>
                      <a:pt x="10" y="1449"/>
                    </a:lnTo>
                    <a:lnTo>
                      <a:pt x="3" y="1432"/>
                    </a:lnTo>
                    <a:lnTo>
                      <a:pt x="0" y="1413"/>
                    </a:lnTo>
                    <a:lnTo>
                      <a:pt x="0" y="1393"/>
                    </a:lnTo>
                    <a:lnTo>
                      <a:pt x="5" y="1374"/>
                    </a:lnTo>
                    <a:lnTo>
                      <a:pt x="37" y="1281"/>
                    </a:lnTo>
                    <a:lnTo>
                      <a:pt x="49" y="1256"/>
                    </a:lnTo>
                    <a:lnTo>
                      <a:pt x="65" y="1234"/>
                    </a:lnTo>
                    <a:lnTo>
                      <a:pt x="86" y="1216"/>
                    </a:lnTo>
                    <a:lnTo>
                      <a:pt x="110" y="1201"/>
                    </a:lnTo>
                    <a:lnTo>
                      <a:pt x="135" y="1192"/>
                    </a:lnTo>
                    <a:lnTo>
                      <a:pt x="161" y="1188"/>
                    </a:lnTo>
                    <a:lnTo>
                      <a:pt x="268" y="1188"/>
                    </a:lnTo>
                    <a:lnTo>
                      <a:pt x="285" y="1139"/>
                    </a:lnTo>
                    <a:lnTo>
                      <a:pt x="302" y="1092"/>
                    </a:lnTo>
                    <a:lnTo>
                      <a:pt x="319" y="1046"/>
                    </a:lnTo>
                    <a:lnTo>
                      <a:pt x="335" y="1003"/>
                    </a:lnTo>
                    <a:lnTo>
                      <a:pt x="351" y="961"/>
                    </a:lnTo>
                    <a:lnTo>
                      <a:pt x="366" y="923"/>
                    </a:lnTo>
                    <a:lnTo>
                      <a:pt x="380" y="888"/>
                    </a:lnTo>
                    <a:lnTo>
                      <a:pt x="392" y="857"/>
                    </a:lnTo>
                    <a:lnTo>
                      <a:pt x="404" y="830"/>
                    </a:lnTo>
                    <a:lnTo>
                      <a:pt x="413" y="808"/>
                    </a:lnTo>
                    <a:lnTo>
                      <a:pt x="421" y="790"/>
                    </a:lnTo>
                    <a:lnTo>
                      <a:pt x="427" y="778"/>
                    </a:lnTo>
                    <a:lnTo>
                      <a:pt x="442" y="754"/>
                    </a:lnTo>
                    <a:lnTo>
                      <a:pt x="459" y="733"/>
                    </a:lnTo>
                    <a:lnTo>
                      <a:pt x="480" y="716"/>
                    </a:lnTo>
                    <a:lnTo>
                      <a:pt x="503" y="702"/>
                    </a:lnTo>
                    <a:lnTo>
                      <a:pt x="528" y="689"/>
                    </a:lnTo>
                    <a:lnTo>
                      <a:pt x="553" y="678"/>
                    </a:lnTo>
                    <a:lnTo>
                      <a:pt x="580" y="668"/>
                    </a:lnTo>
                    <a:lnTo>
                      <a:pt x="606" y="659"/>
                    </a:lnTo>
                    <a:lnTo>
                      <a:pt x="633" y="652"/>
                    </a:lnTo>
                    <a:lnTo>
                      <a:pt x="658" y="644"/>
                    </a:lnTo>
                    <a:lnTo>
                      <a:pt x="683" y="636"/>
                    </a:lnTo>
                    <a:lnTo>
                      <a:pt x="684" y="635"/>
                    </a:lnTo>
                    <a:lnTo>
                      <a:pt x="690" y="634"/>
                    </a:lnTo>
                    <a:lnTo>
                      <a:pt x="697" y="632"/>
                    </a:lnTo>
                    <a:lnTo>
                      <a:pt x="709" y="630"/>
                    </a:lnTo>
                    <a:lnTo>
                      <a:pt x="725" y="626"/>
                    </a:lnTo>
                    <a:lnTo>
                      <a:pt x="744" y="623"/>
                    </a:lnTo>
                    <a:lnTo>
                      <a:pt x="768" y="620"/>
                    </a:lnTo>
                    <a:lnTo>
                      <a:pt x="798" y="617"/>
                    </a:lnTo>
                    <a:lnTo>
                      <a:pt x="830" y="613"/>
                    </a:lnTo>
                    <a:lnTo>
                      <a:pt x="869" y="610"/>
                    </a:lnTo>
                    <a:lnTo>
                      <a:pt x="913" y="607"/>
                    </a:lnTo>
                    <a:lnTo>
                      <a:pt x="963" y="604"/>
                    </a:lnTo>
                    <a:lnTo>
                      <a:pt x="1018" y="601"/>
                    </a:lnTo>
                    <a:lnTo>
                      <a:pt x="1080" y="599"/>
                    </a:lnTo>
                    <a:lnTo>
                      <a:pt x="1148" y="598"/>
                    </a:lnTo>
                    <a:lnTo>
                      <a:pt x="1222" y="597"/>
                    </a:lnTo>
                    <a:close/>
                    <a:moveTo>
                      <a:pt x="2264" y="0"/>
                    </a:moveTo>
                    <a:lnTo>
                      <a:pt x="2265" y="0"/>
                    </a:lnTo>
                    <a:lnTo>
                      <a:pt x="2339" y="0"/>
                    </a:lnTo>
                    <a:lnTo>
                      <a:pt x="2407" y="1"/>
                    </a:lnTo>
                    <a:lnTo>
                      <a:pt x="2469" y="4"/>
                    </a:lnTo>
                    <a:lnTo>
                      <a:pt x="2524" y="6"/>
                    </a:lnTo>
                    <a:lnTo>
                      <a:pt x="2573" y="9"/>
                    </a:lnTo>
                    <a:lnTo>
                      <a:pt x="2618" y="12"/>
                    </a:lnTo>
                    <a:lnTo>
                      <a:pt x="2656" y="16"/>
                    </a:lnTo>
                    <a:lnTo>
                      <a:pt x="2690" y="19"/>
                    </a:lnTo>
                    <a:lnTo>
                      <a:pt x="2719" y="23"/>
                    </a:lnTo>
                    <a:lnTo>
                      <a:pt x="2743" y="26"/>
                    </a:lnTo>
                    <a:lnTo>
                      <a:pt x="2763" y="30"/>
                    </a:lnTo>
                    <a:lnTo>
                      <a:pt x="2778" y="32"/>
                    </a:lnTo>
                    <a:lnTo>
                      <a:pt x="2790" y="35"/>
                    </a:lnTo>
                    <a:lnTo>
                      <a:pt x="2797" y="36"/>
                    </a:lnTo>
                    <a:lnTo>
                      <a:pt x="2803" y="37"/>
                    </a:lnTo>
                    <a:lnTo>
                      <a:pt x="2804" y="38"/>
                    </a:lnTo>
                    <a:lnTo>
                      <a:pt x="2826" y="44"/>
                    </a:lnTo>
                    <a:lnTo>
                      <a:pt x="2850" y="50"/>
                    </a:lnTo>
                    <a:lnTo>
                      <a:pt x="2876" y="57"/>
                    </a:lnTo>
                    <a:lnTo>
                      <a:pt x="2902" y="65"/>
                    </a:lnTo>
                    <a:lnTo>
                      <a:pt x="2929" y="74"/>
                    </a:lnTo>
                    <a:lnTo>
                      <a:pt x="2955" y="84"/>
                    </a:lnTo>
                    <a:lnTo>
                      <a:pt x="2980" y="97"/>
                    </a:lnTo>
                    <a:lnTo>
                      <a:pt x="3004" y="113"/>
                    </a:lnTo>
                    <a:lnTo>
                      <a:pt x="3025" y="131"/>
                    </a:lnTo>
                    <a:lnTo>
                      <a:pt x="3042" y="152"/>
                    </a:lnTo>
                    <a:lnTo>
                      <a:pt x="3056" y="176"/>
                    </a:lnTo>
                    <a:lnTo>
                      <a:pt x="3063" y="193"/>
                    </a:lnTo>
                    <a:lnTo>
                      <a:pt x="3073" y="216"/>
                    </a:lnTo>
                    <a:lnTo>
                      <a:pt x="3085" y="244"/>
                    </a:lnTo>
                    <a:lnTo>
                      <a:pt x="3098" y="275"/>
                    </a:lnTo>
                    <a:lnTo>
                      <a:pt x="3112" y="312"/>
                    </a:lnTo>
                    <a:lnTo>
                      <a:pt x="3127" y="352"/>
                    </a:lnTo>
                    <a:lnTo>
                      <a:pt x="3144" y="395"/>
                    </a:lnTo>
                    <a:lnTo>
                      <a:pt x="3162" y="441"/>
                    </a:lnTo>
                    <a:lnTo>
                      <a:pt x="3179" y="489"/>
                    </a:lnTo>
                    <a:lnTo>
                      <a:pt x="3198" y="539"/>
                    </a:lnTo>
                    <a:lnTo>
                      <a:pt x="3216" y="590"/>
                    </a:lnTo>
                    <a:lnTo>
                      <a:pt x="3324" y="590"/>
                    </a:lnTo>
                    <a:lnTo>
                      <a:pt x="3350" y="594"/>
                    </a:lnTo>
                    <a:lnTo>
                      <a:pt x="3375" y="604"/>
                    </a:lnTo>
                    <a:lnTo>
                      <a:pt x="3399" y="618"/>
                    </a:lnTo>
                    <a:lnTo>
                      <a:pt x="3420" y="637"/>
                    </a:lnTo>
                    <a:lnTo>
                      <a:pt x="3437" y="659"/>
                    </a:lnTo>
                    <a:lnTo>
                      <a:pt x="3448" y="683"/>
                    </a:lnTo>
                    <a:lnTo>
                      <a:pt x="3481" y="776"/>
                    </a:lnTo>
                    <a:lnTo>
                      <a:pt x="3485" y="796"/>
                    </a:lnTo>
                    <a:lnTo>
                      <a:pt x="3485" y="815"/>
                    </a:lnTo>
                    <a:lnTo>
                      <a:pt x="3483" y="834"/>
                    </a:lnTo>
                    <a:lnTo>
                      <a:pt x="3475" y="851"/>
                    </a:lnTo>
                    <a:lnTo>
                      <a:pt x="3465" y="866"/>
                    </a:lnTo>
                    <a:lnTo>
                      <a:pt x="3453" y="877"/>
                    </a:lnTo>
                    <a:lnTo>
                      <a:pt x="3437" y="885"/>
                    </a:lnTo>
                    <a:lnTo>
                      <a:pt x="3420" y="887"/>
                    </a:lnTo>
                    <a:lnTo>
                      <a:pt x="3314" y="887"/>
                    </a:lnTo>
                    <a:lnTo>
                      <a:pt x="3326" y="921"/>
                    </a:lnTo>
                    <a:lnTo>
                      <a:pt x="3336" y="948"/>
                    </a:lnTo>
                    <a:lnTo>
                      <a:pt x="3345" y="970"/>
                    </a:lnTo>
                    <a:lnTo>
                      <a:pt x="3352" y="988"/>
                    </a:lnTo>
                    <a:lnTo>
                      <a:pt x="3358" y="1000"/>
                    </a:lnTo>
                    <a:lnTo>
                      <a:pt x="3361" y="1007"/>
                    </a:lnTo>
                    <a:lnTo>
                      <a:pt x="3362" y="1009"/>
                    </a:lnTo>
                    <a:lnTo>
                      <a:pt x="3366" y="1020"/>
                    </a:lnTo>
                    <a:lnTo>
                      <a:pt x="3370" y="1036"/>
                    </a:lnTo>
                    <a:lnTo>
                      <a:pt x="3372" y="1055"/>
                    </a:lnTo>
                    <a:lnTo>
                      <a:pt x="3374" y="1074"/>
                    </a:lnTo>
                    <a:lnTo>
                      <a:pt x="3375" y="1091"/>
                    </a:lnTo>
                    <a:lnTo>
                      <a:pt x="3376" y="1103"/>
                    </a:lnTo>
                    <a:lnTo>
                      <a:pt x="3376" y="1798"/>
                    </a:lnTo>
                    <a:lnTo>
                      <a:pt x="3373" y="1822"/>
                    </a:lnTo>
                    <a:lnTo>
                      <a:pt x="3363" y="1845"/>
                    </a:lnTo>
                    <a:lnTo>
                      <a:pt x="3349" y="1864"/>
                    </a:lnTo>
                    <a:lnTo>
                      <a:pt x="3330" y="1878"/>
                    </a:lnTo>
                    <a:lnTo>
                      <a:pt x="3308" y="1888"/>
                    </a:lnTo>
                    <a:lnTo>
                      <a:pt x="3284" y="1891"/>
                    </a:lnTo>
                    <a:lnTo>
                      <a:pt x="3247" y="1891"/>
                    </a:lnTo>
                    <a:lnTo>
                      <a:pt x="3233" y="1855"/>
                    </a:lnTo>
                    <a:lnTo>
                      <a:pt x="3219" y="1824"/>
                    </a:lnTo>
                    <a:lnTo>
                      <a:pt x="3209" y="1797"/>
                    </a:lnTo>
                    <a:lnTo>
                      <a:pt x="3200" y="1775"/>
                    </a:lnTo>
                    <a:lnTo>
                      <a:pt x="3192" y="1759"/>
                    </a:lnTo>
                    <a:lnTo>
                      <a:pt x="3175" y="1724"/>
                    </a:lnTo>
                    <a:lnTo>
                      <a:pt x="3153" y="1693"/>
                    </a:lnTo>
                    <a:lnTo>
                      <a:pt x="3128" y="1666"/>
                    </a:lnTo>
                    <a:lnTo>
                      <a:pt x="3102" y="1642"/>
                    </a:lnTo>
                    <a:lnTo>
                      <a:pt x="3074" y="1622"/>
                    </a:lnTo>
                    <a:lnTo>
                      <a:pt x="3044" y="1605"/>
                    </a:lnTo>
                    <a:lnTo>
                      <a:pt x="3015" y="1591"/>
                    </a:lnTo>
                    <a:lnTo>
                      <a:pt x="2984" y="1579"/>
                    </a:lnTo>
                    <a:lnTo>
                      <a:pt x="2955" y="1568"/>
                    </a:lnTo>
                    <a:lnTo>
                      <a:pt x="2927" y="1559"/>
                    </a:lnTo>
                    <a:lnTo>
                      <a:pt x="2900" y="1552"/>
                    </a:lnTo>
                    <a:lnTo>
                      <a:pt x="2876" y="1546"/>
                    </a:lnTo>
                    <a:lnTo>
                      <a:pt x="2847" y="1538"/>
                    </a:lnTo>
                    <a:lnTo>
                      <a:pt x="2840" y="1536"/>
                    </a:lnTo>
                    <a:lnTo>
                      <a:pt x="2827" y="1533"/>
                    </a:lnTo>
                    <a:lnTo>
                      <a:pt x="2809" y="1530"/>
                    </a:lnTo>
                    <a:lnTo>
                      <a:pt x="2785" y="1525"/>
                    </a:lnTo>
                    <a:lnTo>
                      <a:pt x="2756" y="1520"/>
                    </a:lnTo>
                    <a:lnTo>
                      <a:pt x="2721" y="1516"/>
                    </a:lnTo>
                    <a:lnTo>
                      <a:pt x="2679" y="1511"/>
                    </a:lnTo>
                    <a:lnTo>
                      <a:pt x="2629" y="1507"/>
                    </a:lnTo>
                    <a:lnTo>
                      <a:pt x="2572" y="1502"/>
                    </a:lnTo>
                    <a:lnTo>
                      <a:pt x="2584" y="1469"/>
                    </a:lnTo>
                    <a:lnTo>
                      <a:pt x="2591" y="1434"/>
                    </a:lnTo>
                    <a:lnTo>
                      <a:pt x="2592" y="1398"/>
                    </a:lnTo>
                    <a:lnTo>
                      <a:pt x="2588" y="1361"/>
                    </a:lnTo>
                    <a:lnTo>
                      <a:pt x="2579" y="1326"/>
                    </a:lnTo>
                    <a:lnTo>
                      <a:pt x="2547" y="1233"/>
                    </a:lnTo>
                    <a:lnTo>
                      <a:pt x="2532" y="1196"/>
                    </a:lnTo>
                    <a:lnTo>
                      <a:pt x="2511" y="1163"/>
                    </a:lnTo>
                    <a:lnTo>
                      <a:pt x="2487" y="1133"/>
                    </a:lnTo>
                    <a:lnTo>
                      <a:pt x="2459" y="1105"/>
                    </a:lnTo>
                    <a:lnTo>
                      <a:pt x="2427" y="1082"/>
                    </a:lnTo>
                    <a:lnTo>
                      <a:pt x="2394" y="1064"/>
                    </a:lnTo>
                    <a:lnTo>
                      <a:pt x="2358" y="1051"/>
                    </a:lnTo>
                    <a:lnTo>
                      <a:pt x="2321" y="1042"/>
                    </a:lnTo>
                    <a:lnTo>
                      <a:pt x="2282" y="1039"/>
                    </a:lnTo>
                    <a:lnTo>
                      <a:pt x="2278" y="1039"/>
                    </a:lnTo>
                    <a:lnTo>
                      <a:pt x="2259" y="985"/>
                    </a:lnTo>
                    <a:lnTo>
                      <a:pt x="2239" y="935"/>
                    </a:lnTo>
                    <a:lnTo>
                      <a:pt x="2222" y="888"/>
                    </a:lnTo>
                    <a:lnTo>
                      <a:pt x="2204" y="846"/>
                    </a:lnTo>
                    <a:lnTo>
                      <a:pt x="2189" y="808"/>
                    </a:lnTo>
                    <a:lnTo>
                      <a:pt x="2176" y="775"/>
                    </a:lnTo>
                    <a:lnTo>
                      <a:pt x="2220" y="776"/>
                    </a:lnTo>
                    <a:lnTo>
                      <a:pt x="2265" y="777"/>
                    </a:lnTo>
                    <a:lnTo>
                      <a:pt x="2362" y="776"/>
                    </a:lnTo>
                    <a:lnTo>
                      <a:pt x="2454" y="773"/>
                    </a:lnTo>
                    <a:lnTo>
                      <a:pt x="2538" y="768"/>
                    </a:lnTo>
                    <a:lnTo>
                      <a:pt x="2617" y="763"/>
                    </a:lnTo>
                    <a:lnTo>
                      <a:pt x="2689" y="756"/>
                    </a:lnTo>
                    <a:lnTo>
                      <a:pt x="2754" y="749"/>
                    </a:lnTo>
                    <a:lnTo>
                      <a:pt x="2814" y="741"/>
                    </a:lnTo>
                    <a:lnTo>
                      <a:pt x="2867" y="733"/>
                    </a:lnTo>
                    <a:lnTo>
                      <a:pt x="2914" y="726"/>
                    </a:lnTo>
                    <a:lnTo>
                      <a:pt x="2954" y="717"/>
                    </a:lnTo>
                    <a:lnTo>
                      <a:pt x="2989" y="710"/>
                    </a:lnTo>
                    <a:lnTo>
                      <a:pt x="3016" y="704"/>
                    </a:lnTo>
                    <a:lnTo>
                      <a:pt x="3038" y="698"/>
                    </a:lnTo>
                    <a:lnTo>
                      <a:pt x="3054" y="694"/>
                    </a:lnTo>
                    <a:lnTo>
                      <a:pt x="3063" y="691"/>
                    </a:lnTo>
                    <a:lnTo>
                      <a:pt x="3066" y="690"/>
                    </a:lnTo>
                    <a:lnTo>
                      <a:pt x="3048" y="622"/>
                    </a:lnTo>
                    <a:lnTo>
                      <a:pt x="3028" y="561"/>
                    </a:lnTo>
                    <a:lnTo>
                      <a:pt x="3008" y="506"/>
                    </a:lnTo>
                    <a:lnTo>
                      <a:pt x="2990" y="458"/>
                    </a:lnTo>
                    <a:lnTo>
                      <a:pt x="2971" y="416"/>
                    </a:lnTo>
                    <a:lnTo>
                      <a:pt x="2955" y="379"/>
                    </a:lnTo>
                    <a:lnTo>
                      <a:pt x="2940" y="347"/>
                    </a:lnTo>
                    <a:lnTo>
                      <a:pt x="2927" y="320"/>
                    </a:lnTo>
                    <a:lnTo>
                      <a:pt x="2916" y="297"/>
                    </a:lnTo>
                    <a:lnTo>
                      <a:pt x="2908" y="278"/>
                    </a:lnTo>
                    <a:lnTo>
                      <a:pt x="2908" y="277"/>
                    </a:lnTo>
                    <a:lnTo>
                      <a:pt x="2907" y="276"/>
                    </a:lnTo>
                    <a:lnTo>
                      <a:pt x="2906" y="273"/>
                    </a:lnTo>
                    <a:lnTo>
                      <a:pt x="2904" y="270"/>
                    </a:lnTo>
                    <a:lnTo>
                      <a:pt x="2900" y="265"/>
                    </a:lnTo>
                    <a:lnTo>
                      <a:pt x="2894" y="260"/>
                    </a:lnTo>
                    <a:lnTo>
                      <a:pt x="2887" y="254"/>
                    </a:lnTo>
                    <a:lnTo>
                      <a:pt x="2877" y="249"/>
                    </a:lnTo>
                    <a:lnTo>
                      <a:pt x="2865" y="242"/>
                    </a:lnTo>
                    <a:lnTo>
                      <a:pt x="2850" y="236"/>
                    </a:lnTo>
                    <a:lnTo>
                      <a:pt x="2832" y="228"/>
                    </a:lnTo>
                    <a:lnTo>
                      <a:pt x="2810" y="222"/>
                    </a:lnTo>
                    <a:lnTo>
                      <a:pt x="2785" y="215"/>
                    </a:lnTo>
                    <a:lnTo>
                      <a:pt x="2756" y="209"/>
                    </a:lnTo>
                    <a:lnTo>
                      <a:pt x="2722" y="202"/>
                    </a:lnTo>
                    <a:lnTo>
                      <a:pt x="2684" y="197"/>
                    </a:lnTo>
                    <a:lnTo>
                      <a:pt x="2642" y="190"/>
                    </a:lnTo>
                    <a:lnTo>
                      <a:pt x="2594" y="186"/>
                    </a:lnTo>
                    <a:lnTo>
                      <a:pt x="2539" y="181"/>
                    </a:lnTo>
                    <a:lnTo>
                      <a:pt x="2481" y="178"/>
                    </a:lnTo>
                    <a:lnTo>
                      <a:pt x="2415" y="175"/>
                    </a:lnTo>
                    <a:lnTo>
                      <a:pt x="2344" y="174"/>
                    </a:lnTo>
                    <a:lnTo>
                      <a:pt x="2265" y="173"/>
                    </a:lnTo>
                    <a:lnTo>
                      <a:pt x="2187" y="174"/>
                    </a:lnTo>
                    <a:lnTo>
                      <a:pt x="2115" y="175"/>
                    </a:lnTo>
                    <a:lnTo>
                      <a:pt x="2050" y="177"/>
                    </a:lnTo>
                    <a:lnTo>
                      <a:pt x="1990" y="180"/>
                    </a:lnTo>
                    <a:lnTo>
                      <a:pt x="1937" y="185"/>
                    </a:lnTo>
                    <a:lnTo>
                      <a:pt x="1889" y="189"/>
                    </a:lnTo>
                    <a:lnTo>
                      <a:pt x="1846" y="194"/>
                    </a:lnTo>
                    <a:lnTo>
                      <a:pt x="1808" y="200"/>
                    </a:lnTo>
                    <a:lnTo>
                      <a:pt x="1775" y="205"/>
                    </a:lnTo>
                    <a:lnTo>
                      <a:pt x="1745" y="212"/>
                    </a:lnTo>
                    <a:lnTo>
                      <a:pt x="1720" y="218"/>
                    </a:lnTo>
                    <a:lnTo>
                      <a:pt x="1698" y="226"/>
                    </a:lnTo>
                    <a:lnTo>
                      <a:pt x="1680" y="233"/>
                    </a:lnTo>
                    <a:lnTo>
                      <a:pt x="1665" y="240"/>
                    </a:lnTo>
                    <a:lnTo>
                      <a:pt x="1652" y="247"/>
                    </a:lnTo>
                    <a:lnTo>
                      <a:pt x="1642" y="254"/>
                    </a:lnTo>
                    <a:lnTo>
                      <a:pt x="1634" y="261"/>
                    </a:lnTo>
                    <a:lnTo>
                      <a:pt x="1628" y="268"/>
                    </a:lnTo>
                    <a:lnTo>
                      <a:pt x="1622" y="274"/>
                    </a:lnTo>
                    <a:lnTo>
                      <a:pt x="1619" y="280"/>
                    </a:lnTo>
                    <a:lnTo>
                      <a:pt x="1617" y="285"/>
                    </a:lnTo>
                    <a:lnTo>
                      <a:pt x="1615" y="289"/>
                    </a:lnTo>
                    <a:lnTo>
                      <a:pt x="1614" y="294"/>
                    </a:lnTo>
                    <a:lnTo>
                      <a:pt x="1607" y="308"/>
                    </a:lnTo>
                    <a:lnTo>
                      <a:pt x="1597" y="326"/>
                    </a:lnTo>
                    <a:lnTo>
                      <a:pt x="1585" y="350"/>
                    </a:lnTo>
                    <a:lnTo>
                      <a:pt x="1570" y="380"/>
                    </a:lnTo>
                    <a:lnTo>
                      <a:pt x="1554" y="415"/>
                    </a:lnTo>
                    <a:lnTo>
                      <a:pt x="1536" y="457"/>
                    </a:lnTo>
                    <a:lnTo>
                      <a:pt x="1497" y="455"/>
                    </a:lnTo>
                    <a:lnTo>
                      <a:pt x="1456" y="453"/>
                    </a:lnTo>
                    <a:lnTo>
                      <a:pt x="1410" y="451"/>
                    </a:lnTo>
                    <a:lnTo>
                      <a:pt x="1361" y="450"/>
                    </a:lnTo>
                    <a:lnTo>
                      <a:pt x="1377" y="406"/>
                    </a:lnTo>
                    <a:lnTo>
                      <a:pt x="1393" y="365"/>
                    </a:lnTo>
                    <a:lnTo>
                      <a:pt x="1408" y="326"/>
                    </a:lnTo>
                    <a:lnTo>
                      <a:pt x="1422" y="292"/>
                    </a:lnTo>
                    <a:lnTo>
                      <a:pt x="1435" y="260"/>
                    </a:lnTo>
                    <a:lnTo>
                      <a:pt x="1446" y="233"/>
                    </a:lnTo>
                    <a:lnTo>
                      <a:pt x="1456" y="211"/>
                    </a:lnTo>
                    <a:lnTo>
                      <a:pt x="1463" y="193"/>
                    </a:lnTo>
                    <a:lnTo>
                      <a:pt x="1469" y="180"/>
                    </a:lnTo>
                    <a:lnTo>
                      <a:pt x="1484" y="157"/>
                    </a:lnTo>
                    <a:lnTo>
                      <a:pt x="1501" y="137"/>
                    </a:lnTo>
                    <a:lnTo>
                      <a:pt x="1522" y="119"/>
                    </a:lnTo>
                    <a:lnTo>
                      <a:pt x="1545" y="104"/>
                    </a:lnTo>
                    <a:lnTo>
                      <a:pt x="1570" y="91"/>
                    </a:lnTo>
                    <a:lnTo>
                      <a:pt x="1596" y="80"/>
                    </a:lnTo>
                    <a:lnTo>
                      <a:pt x="1622" y="70"/>
                    </a:lnTo>
                    <a:lnTo>
                      <a:pt x="1648" y="62"/>
                    </a:lnTo>
                    <a:lnTo>
                      <a:pt x="1676" y="54"/>
                    </a:lnTo>
                    <a:lnTo>
                      <a:pt x="1701" y="46"/>
                    </a:lnTo>
                    <a:lnTo>
                      <a:pt x="1726" y="38"/>
                    </a:lnTo>
                    <a:lnTo>
                      <a:pt x="1727" y="37"/>
                    </a:lnTo>
                    <a:lnTo>
                      <a:pt x="1732" y="36"/>
                    </a:lnTo>
                    <a:lnTo>
                      <a:pt x="1740" y="35"/>
                    </a:lnTo>
                    <a:lnTo>
                      <a:pt x="1752" y="32"/>
                    </a:lnTo>
                    <a:lnTo>
                      <a:pt x="1767" y="30"/>
                    </a:lnTo>
                    <a:lnTo>
                      <a:pt x="1787" y="26"/>
                    </a:lnTo>
                    <a:lnTo>
                      <a:pt x="1810" y="23"/>
                    </a:lnTo>
                    <a:lnTo>
                      <a:pt x="1840" y="19"/>
                    </a:lnTo>
                    <a:lnTo>
                      <a:pt x="1874" y="16"/>
                    </a:lnTo>
                    <a:lnTo>
                      <a:pt x="1912" y="12"/>
                    </a:lnTo>
                    <a:lnTo>
                      <a:pt x="1956" y="9"/>
                    </a:lnTo>
                    <a:lnTo>
                      <a:pt x="2005" y="6"/>
                    </a:lnTo>
                    <a:lnTo>
                      <a:pt x="2061" y="4"/>
                    </a:lnTo>
                    <a:lnTo>
                      <a:pt x="2123" y="1"/>
                    </a:lnTo>
                    <a:lnTo>
                      <a:pt x="2190" y="0"/>
                    </a:lnTo>
                    <a:lnTo>
                      <a:pt x="2264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05482" y="4336773"/>
                <a:ext cx="1354628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健保</a:t>
                </a:r>
                <a:endParaRPr lang="en-US" sz="100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5" name="Freeform 30"/>
              <p:cNvSpPr>
                <a:spLocks noChangeAspect="1"/>
              </p:cNvSpPr>
              <p:nvPr/>
            </p:nvSpPr>
            <p:spPr bwMode="auto">
              <a:xfrm>
                <a:off x="865427" y="3872949"/>
                <a:ext cx="399548" cy="457211"/>
              </a:xfrm>
              <a:custGeom>
                <a:avLst/>
                <a:gdLst>
                  <a:gd name="T0" fmla="*/ 2201 w 6093"/>
                  <a:gd name="T1" fmla="*/ 76 h 5402"/>
                  <a:gd name="T2" fmla="*/ 2773 w 6093"/>
                  <a:gd name="T3" fmla="*/ 367 h 5402"/>
                  <a:gd name="T4" fmla="*/ 3222 w 6093"/>
                  <a:gd name="T5" fmla="*/ 449 h 5402"/>
                  <a:gd name="T6" fmla="*/ 3768 w 6093"/>
                  <a:gd name="T7" fmla="*/ 119 h 5402"/>
                  <a:gd name="T8" fmla="*/ 4401 w 6093"/>
                  <a:gd name="T9" fmla="*/ 0 h 5402"/>
                  <a:gd name="T10" fmla="*/ 4957 w 6093"/>
                  <a:gd name="T11" fmla="*/ 80 h 5402"/>
                  <a:gd name="T12" fmla="*/ 5493 w 6093"/>
                  <a:gd name="T13" fmla="*/ 315 h 5402"/>
                  <a:gd name="T14" fmla="*/ 5873 w 6093"/>
                  <a:gd name="T15" fmla="*/ 706 h 5402"/>
                  <a:gd name="T16" fmla="*/ 6073 w 6093"/>
                  <a:gd name="T17" fmla="*/ 1273 h 5402"/>
                  <a:gd name="T18" fmla="*/ 6056 w 6093"/>
                  <a:gd name="T19" fmla="*/ 1981 h 5402"/>
                  <a:gd name="T20" fmla="*/ 5836 w 6093"/>
                  <a:gd name="T21" fmla="*/ 2564 h 5402"/>
                  <a:gd name="T22" fmla="*/ 5408 w 6093"/>
                  <a:gd name="T23" fmla="*/ 3177 h 5402"/>
                  <a:gd name="T24" fmla="*/ 4855 w 6093"/>
                  <a:gd name="T25" fmla="*/ 3794 h 5402"/>
                  <a:gd name="T26" fmla="*/ 4253 w 6093"/>
                  <a:gd name="T27" fmla="*/ 4385 h 5402"/>
                  <a:gd name="T28" fmla="*/ 3763 w 6093"/>
                  <a:gd name="T29" fmla="*/ 4852 h 5402"/>
                  <a:gd name="T30" fmla="*/ 3413 w 6093"/>
                  <a:gd name="T31" fmla="*/ 5202 h 5402"/>
                  <a:gd name="T32" fmla="*/ 3328 w 6093"/>
                  <a:gd name="T33" fmla="*/ 5284 h 5402"/>
                  <a:gd name="T34" fmla="*/ 3147 w 6093"/>
                  <a:gd name="T35" fmla="*/ 5387 h 5402"/>
                  <a:gd name="T36" fmla="*/ 2928 w 6093"/>
                  <a:gd name="T37" fmla="*/ 5373 h 5402"/>
                  <a:gd name="T38" fmla="*/ 2760 w 6093"/>
                  <a:gd name="T39" fmla="*/ 5263 h 5402"/>
                  <a:gd name="T40" fmla="*/ 2643 w 6093"/>
                  <a:gd name="T41" fmla="*/ 5145 h 5402"/>
                  <a:gd name="T42" fmla="*/ 2290 w 6093"/>
                  <a:gd name="T43" fmla="*/ 4800 h 5402"/>
                  <a:gd name="T44" fmla="*/ 1723 w 6093"/>
                  <a:gd name="T45" fmla="*/ 4263 h 5402"/>
                  <a:gd name="T46" fmla="*/ 803 w 6093"/>
                  <a:gd name="T47" fmla="*/ 3314 h 5402"/>
                  <a:gd name="T48" fmla="*/ 1520 w 6093"/>
                  <a:gd name="T49" fmla="*/ 3083 h 5402"/>
                  <a:gd name="T50" fmla="*/ 1629 w 6093"/>
                  <a:gd name="T51" fmla="*/ 2896 h 5402"/>
                  <a:gd name="T52" fmla="*/ 2282 w 6093"/>
                  <a:gd name="T53" fmla="*/ 4267 h 5402"/>
                  <a:gd name="T54" fmla="*/ 2447 w 6093"/>
                  <a:gd name="T55" fmla="*/ 4324 h 5402"/>
                  <a:gd name="T56" fmla="*/ 2632 w 6093"/>
                  <a:gd name="T57" fmla="*/ 4224 h 5402"/>
                  <a:gd name="T58" fmla="*/ 3191 w 6093"/>
                  <a:gd name="T59" fmla="*/ 3348 h 5402"/>
                  <a:gd name="T60" fmla="*/ 3371 w 6093"/>
                  <a:gd name="T61" fmla="*/ 3479 h 5402"/>
                  <a:gd name="T62" fmla="*/ 3580 w 6093"/>
                  <a:gd name="T63" fmla="*/ 3405 h 5402"/>
                  <a:gd name="T64" fmla="*/ 4152 w 6093"/>
                  <a:gd name="T65" fmla="*/ 2924 h 5402"/>
                  <a:gd name="T66" fmla="*/ 4870 w 6093"/>
                  <a:gd name="T67" fmla="*/ 2920 h 5402"/>
                  <a:gd name="T68" fmla="*/ 5010 w 6093"/>
                  <a:gd name="T69" fmla="*/ 2749 h 5402"/>
                  <a:gd name="T70" fmla="*/ 4946 w 6093"/>
                  <a:gd name="T71" fmla="*/ 2533 h 5402"/>
                  <a:gd name="T72" fmla="*/ 4329 w 6093"/>
                  <a:gd name="T73" fmla="*/ 2462 h 5402"/>
                  <a:gd name="T74" fmla="*/ 3926 w 6093"/>
                  <a:gd name="T75" fmla="*/ 2168 h 5402"/>
                  <a:gd name="T76" fmla="*/ 3739 w 6093"/>
                  <a:gd name="T77" fmla="*/ 2249 h 5402"/>
                  <a:gd name="T78" fmla="*/ 3211 w 6093"/>
                  <a:gd name="T79" fmla="*/ 1632 h 5402"/>
                  <a:gd name="T80" fmla="*/ 3021 w 6093"/>
                  <a:gd name="T81" fmla="*/ 1536 h 5402"/>
                  <a:gd name="T82" fmla="*/ 2856 w 6093"/>
                  <a:gd name="T83" fmla="*/ 1601 h 5402"/>
                  <a:gd name="T84" fmla="*/ 1723 w 6093"/>
                  <a:gd name="T85" fmla="*/ 1136 h 5402"/>
                  <a:gd name="T86" fmla="*/ 1560 w 6093"/>
                  <a:gd name="T87" fmla="*/ 980 h 5402"/>
                  <a:gd name="T88" fmla="*/ 1338 w 6093"/>
                  <a:gd name="T89" fmla="*/ 1030 h 5402"/>
                  <a:gd name="T90" fmla="*/ 1168 w 6093"/>
                  <a:gd name="T91" fmla="*/ 2642 h 5402"/>
                  <a:gd name="T92" fmla="*/ 91 w 6093"/>
                  <a:gd name="T93" fmla="*/ 2196 h 5402"/>
                  <a:gd name="T94" fmla="*/ 0 w 6093"/>
                  <a:gd name="T95" fmla="*/ 1540 h 5402"/>
                  <a:gd name="T96" fmla="*/ 115 w 6093"/>
                  <a:gd name="T97" fmla="*/ 916 h 5402"/>
                  <a:gd name="T98" fmla="*/ 429 w 6093"/>
                  <a:gd name="T99" fmla="*/ 451 h 5402"/>
                  <a:gd name="T100" fmla="*/ 901 w 6093"/>
                  <a:gd name="T101" fmla="*/ 156 h 5402"/>
                  <a:gd name="T102" fmla="*/ 1542 w 6093"/>
                  <a:gd name="T103" fmla="*/ 8 h 5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93" h="5402">
                    <a:moveTo>
                      <a:pt x="1692" y="0"/>
                    </a:moveTo>
                    <a:lnTo>
                      <a:pt x="1821" y="4"/>
                    </a:lnTo>
                    <a:lnTo>
                      <a:pt x="1949" y="19"/>
                    </a:lnTo>
                    <a:lnTo>
                      <a:pt x="2077" y="43"/>
                    </a:lnTo>
                    <a:lnTo>
                      <a:pt x="2201" y="76"/>
                    </a:lnTo>
                    <a:lnTo>
                      <a:pt x="2323" y="119"/>
                    </a:lnTo>
                    <a:lnTo>
                      <a:pt x="2443" y="169"/>
                    </a:lnTo>
                    <a:lnTo>
                      <a:pt x="2558" y="228"/>
                    </a:lnTo>
                    <a:lnTo>
                      <a:pt x="2667" y="295"/>
                    </a:lnTo>
                    <a:lnTo>
                      <a:pt x="2773" y="367"/>
                    </a:lnTo>
                    <a:lnTo>
                      <a:pt x="2871" y="449"/>
                    </a:lnTo>
                    <a:lnTo>
                      <a:pt x="2961" y="536"/>
                    </a:lnTo>
                    <a:lnTo>
                      <a:pt x="3047" y="630"/>
                    </a:lnTo>
                    <a:lnTo>
                      <a:pt x="3130" y="536"/>
                    </a:lnTo>
                    <a:lnTo>
                      <a:pt x="3222" y="449"/>
                    </a:lnTo>
                    <a:lnTo>
                      <a:pt x="3321" y="367"/>
                    </a:lnTo>
                    <a:lnTo>
                      <a:pt x="3426" y="295"/>
                    </a:lnTo>
                    <a:lnTo>
                      <a:pt x="3535" y="228"/>
                    </a:lnTo>
                    <a:lnTo>
                      <a:pt x="3650" y="169"/>
                    </a:lnTo>
                    <a:lnTo>
                      <a:pt x="3768" y="119"/>
                    </a:lnTo>
                    <a:lnTo>
                      <a:pt x="3891" y="76"/>
                    </a:lnTo>
                    <a:lnTo>
                      <a:pt x="4016" y="43"/>
                    </a:lnTo>
                    <a:lnTo>
                      <a:pt x="4144" y="19"/>
                    </a:lnTo>
                    <a:lnTo>
                      <a:pt x="4272" y="4"/>
                    </a:lnTo>
                    <a:lnTo>
                      <a:pt x="4401" y="0"/>
                    </a:lnTo>
                    <a:lnTo>
                      <a:pt x="4477" y="2"/>
                    </a:lnTo>
                    <a:lnTo>
                      <a:pt x="4550" y="8"/>
                    </a:lnTo>
                    <a:lnTo>
                      <a:pt x="4692" y="26"/>
                    </a:lnTo>
                    <a:lnTo>
                      <a:pt x="4827" y="50"/>
                    </a:lnTo>
                    <a:lnTo>
                      <a:pt x="4957" y="80"/>
                    </a:lnTo>
                    <a:lnTo>
                      <a:pt x="5077" y="115"/>
                    </a:lnTo>
                    <a:lnTo>
                      <a:pt x="5192" y="156"/>
                    </a:lnTo>
                    <a:lnTo>
                      <a:pt x="5299" y="204"/>
                    </a:lnTo>
                    <a:lnTo>
                      <a:pt x="5401" y="256"/>
                    </a:lnTo>
                    <a:lnTo>
                      <a:pt x="5493" y="315"/>
                    </a:lnTo>
                    <a:lnTo>
                      <a:pt x="5582" y="380"/>
                    </a:lnTo>
                    <a:lnTo>
                      <a:pt x="5664" y="451"/>
                    </a:lnTo>
                    <a:lnTo>
                      <a:pt x="5738" y="528"/>
                    </a:lnTo>
                    <a:lnTo>
                      <a:pt x="5806" y="610"/>
                    </a:lnTo>
                    <a:lnTo>
                      <a:pt x="5873" y="706"/>
                    </a:lnTo>
                    <a:lnTo>
                      <a:pt x="5930" y="808"/>
                    </a:lnTo>
                    <a:lnTo>
                      <a:pt x="5978" y="916"/>
                    </a:lnTo>
                    <a:lnTo>
                      <a:pt x="6019" y="1029"/>
                    </a:lnTo>
                    <a:lnTo>
                      <a:pt x="6051" y="1147"/>
                    </a:lnTo>
                    <a:lnTo>
                      <a:pt x="6073" y="1273"/>
                    </a:lnTo>
                    <a:lnTo>
                      <a:pt x="6088" y="1403"/>
                    </a:lnTo>
                    <a:lnTo>
                      <a:pt x="6093" y="1540"/>
                    </a:lnTo>
                    <a:lnTo>
                      <a:pt x="6089" y="1681"/>
                    </a:lnTo>
                    <a:lnTo>
                      <a:pt x="6077" y="1827"/>
                    </a:lnTo>
                    <a:lnTo>
                      <a:pt x="6056" y="1981"/>
                    </a:lnTo>
                    <a:lnTo>
                      <a:pt x="6032" y="2094"/>
                    </a:lnTo>
                    <a:lnTo>
                      <a:pt x="5997" y="2209"/>
                    </a:lnTo>
                    <a:lnTo>
                      <a:pt x="5953" y="2325"/>
                    </a:lnTo>
                    <a:lnTo>
                      <a:pt x="5899" y="2444"/>
                    </a:lnTo>
                    <a:lnTo>
                      <a:pt x="5836" y="2564"/>
                    </a:lnTo>
                    <a:lnTo>
                      <a:pt x="5764" y="2685"/>
                    </a:lnTo>
                    <a:lnTo>
                      <a:pt x="5684" y="2807"/>
                    </a:lnTo>
                    <a:lnTo>
                      <a:pt x="5599" y="2931"/>
                    </a:lnTo>
                    <a:lnTo>
                      <a:pt x="5506" y="3053"/>
                    </a:lnTo>
                    <a:lnTo>
                      <a:pt x="5408" y="3177"/>
                    </a:lnTo>
                    <a:lnTo>
                      <a:pt x="5305" y="3301"/>
                    </a:lnTo>
                    <a:lnTo>
                      <a:pt x="5197" y="3426"/>
                    </a:lnTo>
                    <a:lnTo>
                      <a:pt x="5086" y="3548"/>
                    </a:lnTo>
                    <a:lnTo>
                      <a:pt x="4972" y="3672"/>
                    </a:lnTo>
                    <a:lnTo>
                      <a:pt x="4855" y="3794"/>
                    </a:lnTo>
                    <a:lnTo>
                      <a:pt x="4735" y="3915"/>
                    </a:lnTo>
                    <a:lnTo>
                      <a:pt x="4614" y="4035"/>
                    </a:lnTo>
                    <a:lnTo>
                      <a:pt x="4494" y="4154"/>
                    </a:lnTo>
                    <a:lnTo>
                      <a:pt x="4374" y="4270"/>
                    </a:lnTo>
                    <a:lnTo>
                      <a:pt x="4253" y="4385"/>
                    </a:lnTo>
                    <a:lnTo>
                      <a:pt x="4135" y="4500"/>
                    </a:lnTo>
                    <a:lnTo>
                      <a:pt x="4018" y="4611"/>
                    </a:lnTo>
                    <a:lnTo>
                      <a:pt x="3931" y="4691"/>
                    </a:lnTo>
                    <a:lnTo>
                      <a:pt x="3846" y="4772"/>
                    </a:lnTo>
                    <a:lnTo>
                      <a:pt x="3763" y="4852"/>
                    </a:lnTo>
                    <a:lnTo>
                      <a:pt x="3683" y="4930"/>
                    </a:lnTo>
                    <a:lnTo>
                      <a:pt x="3607" y="5004"/>
                    </a:lnTo>
                    <a:lnTo>
                      <a:pt x="3537" y="5074"/>
                    </a:lnTo>
                    <a:lnTo>
                      <a:pt x="3470" y="5141"/>
                    </a:lnTo>
                    <a:lnTo>
                      <a:pt x="3413" y="5202"/>
                    </a:lnTo>
                    <a:lnTo>
                      <a:pt x="3408" y="5210"/>
                    </a:lnTo>
                    <a:lnTo>
                      <a:pt x="3395" y="5222"/>
                    </a:lnTo>
                    <a:lnTo>
                      <a:pt x="3378" y="5241"/>
                    </a:lnTo>
                    <a:lnTo>
                      <a:pt x="3356" y="5261"/>
                    </a:lnTo>
                    <a:lnTo>
                      <a:pt x="3328" y="5284"/>
                    </a:lnTo>
                    <a:lnTo>
                      <a:pt x="3298" y="5308"/>
                    </a:lnTo>
                    <a:lnTo>
                      <a:pt x="3265" y="5332"/>
                    </a:lnTo>
                    <a:lnTo>
                      <a:pt x="3228" y="5354"/>
                    </a:lnTo>
                    <a:lnTo>
                      <a:pt x="3187" y="5373"/>
                    </a:lnTo>
                    <a:lnTo>
                      <a:pt x="3147" y="5387"/>
                    </a:lnTo>
                    <a:lnTo>
                      <a:pt x="3104" y="5398"/>
                    </a:lnTo>
                    <a:lnTo>
                      <a:pt x="3058" y="5402"/>
                    </a:lnTo>
                    <a:lnTo>
                      <a:pt x="3013" y="5398"/>
                    </a:lnTo>
                    <a:lnTo>
                      <a:pt x="2971" y="5387"/>
                    </a:lnTo>
                    <a:lnTo>
                      <a:pt x="2928" y="5373"/>
                    </a:lnTo>
                    <a:lnTo>
                      <a:pt x="2889" y="5354"/>
                    </a:lnTo>
                    <a:lnTo>
                      <a:pt x="2852" y="5332"/>
                    </a:lnTo>
                    <a:lnTo>
                      <a:pt x="2817" y="5310"/>
                    </a:lnTo>
                    <a:lnTo>
                      <a:pt x="2786" y="5285"/>
                    </a:lnTo>
                    <a:lnTo>
                      <a:pt x="2760" y="5263"/>
                    </a:lnTo>
                    <a:lnTo>
                      <a:pt x="2736" y="5241"/>
                    </a:lnTo>
                    <a:lnTo>
                      <a:pt x="2717" y="5224"/>
                    </a:lnTo>
                    <a:lnTo>
                      <a:pt x="2704" y="5210"/>
                    </a:lnTo>
                    <a:lnTo>
                      <a:pt x="2697" y="5202"/>
                    </a:lnTo>
                    <a:lnTo>
                      <a:pt x="2643" y="5145"/>
                    </a:lnTo>
                    <a:lnTo>
                      <a:pt x="2584" y="5084"/>
                    </a:lnTo>
                    <a:lnTo>
                      <a:pt x="2517" y="5019"/>
                    </a:lnTo>
                    <a:lnTo>
                      <a:pt x="2447" y="4950"/>
                    </a:lnTo>
                    <a:lnTo>
                      <a:pt x="2371" y="4876"/>
                    </a:lnTo>
                    <a:lnTo>
                      <a:pt x="2290" y="4800"/>
                    </a:lnTo>
                    <a:lnTo>
                      <a:pt x="2204" y="4720"/>
                    </a:lnTo>
                    <a:lnTo>
                      <a:pt x="2117" y="4637"/>
                    </a:lnTo>
                    <a:lnTo>
                      <a:pt x="2097" y="4619"/>
                    </a:lnTo>
                    <a:lnTo>
                      <a:pt x="1912" y="4444"/>
                    </a:lnTo>
                    <a:lnTo>
                      <a:pt x="1723" y="4263"/>
                    </a:lnTo>
                    <a:lnTo>
                      <a:pt x="1533" y="4080"/>
                    </a:lnTo>
                    <a:lnTo>
                      <a:pt x="1342" y="3891"/>
                    </a:lnTo>
                    <a:lnTo>
                      <a:pt x="1155" y="3700"/>
                    </a:lnTo>
                    <a:lnTo>
                      <a:pt x="975" y="3507"/>
                    </a:lnTo>
                    <a:lnTo>
                      <a:pt x="803" y="3314"/>
                    </a:lnTo>
                    <a:lnTo>
                      <a:pt x="642" y="3120"/>
                    </a:lnTo>
                    <a:lnTo>
                      <a:pt x="1390" y="3120"/>
                    </a:lnTo>
                    <a:lnTo>
                      <a:pt x="1436" y="3114"/>
                    </a:lnTo>
                    <a:lnTo>
                      <a:pt x="1481" y="3103"/>
                    </a:lnTo>
                    <a:lnTo>
                      <a:pt x="1520" y="3083"/>
                    </a:lnTo>
                    <a:lnTo>
                      <a:pt x="1555" y="3055"/>
                    </a:lnTo>
                    <a:lnTo>
                      <a:pt x="1583" y="3022"/>
                    </a:lnTo>
                    <a:lnTo>
                      <a:pt x="1607" y="2985"/>
                    </a:lnTo>
                    <a:lnTo>
                      <a:pt x="1621" y="2942"/>
                    </a:lnTo>
                    <a:lnTo>
                      <a:pt x="1629" y="2896"/>
                    </a:lnTo>
                    <a:lnTo>
                      <a:pt x="1657" y="2464"/>
                    </a:lnTo>
                    <a:lnTo>
                      <a:pt x="2212" y="4159"/>
                    </a:lnTo>
                    <a:lnTo>
                      <a:pt x="2228" y="4200"/>
                    </a:lnTo>
                    <a:lnTo>
                      <a:pt x="2253" y="4235"/>
                    </a:lnTo>
                    <a:lnTo>
                      <a:pt x="2282" y="4267"/>
                    </a:lnTo>
                    <a:lnTo>
                      <a:pt x="2315" y="4291"/>
                    </a:lnTo>
                    <a:lnTo>
                      <a:pt x="2354" y="4309"/>
                    </a:lnTo>
                    <a:lnTo>
                      <a:pt x="2395" y="4320"/>
                    </a:lnTo>
                    <a:lnTo>
                      <a:pt x="2438" y="4324"/>
                    </a:lnTo>
                    <a:lnTo>
                      <a:pt x="2447" y="4324"/>
                    </a:lnTo>
                    <a:lnTo>
                      <a:pt x="2491" y="4318"/>
                    </a:lnTo>
                    <a:lnTo>
                      <a:pt x="2532" y="4306"/>
                    </a:lnTo>
                    <a:lnTo>
                      <a:pt x="2571" y="4283"/>
                    </a:lnTo>
                    <a:lnTo>
                      <a:pt x="2604" y="4257"/>
                    </a:lnTo>
                    <a:lnTo>
                      <a:pt x="2632" y="4224"/>
                    </a:lnTo>
                    <a:lnTo>
                      <a:pt x="2654" y="4187"/>
                    </a:lnTo>
                    <a:lnTo>
                      <a:pt x="2669" y="4144"/>
                    </a:lnTo>
                    <a:lnTo>
                      <a:pt x="3024" y="2733"/>
                    </a:lnTo>
                    <a:lnTo>
                      <a:pt x="3174" y="3303"/>
                    </a:lnTo>
                    <a:lnTo>
                      <a:pt x="3191" y="3348"/>
                    </a:lnTo>
                    <a:lnTo>
                      <a:pt x="3215" y="3387"/>
                    </a:lnTo>
                    <a:lnTo>
                      <a:pt x="3246" y="3420"/>
                    </a:lnTo>
                    <a:lnTo>
                      <a:pt x="3284" y="3448"/>
                    </a:lnTo>
                    <a:lnTo>
                      <a:pt x="3324" y="3466"/>
                    </a:lnTo>
                    <a:lnTo>
                      <a:pt x="3371" y="3479"/>
                    </a:lnTo>
                    <a:lnTo>
                      <a:pt x="3417" y="3481"/>
                    </a:lnTo>
                    <a:lnTo>
                      <a:pt x="3463" y="3474"/>
                    </a:lnTo>
                    <a:lnTo>
                      <a:pt x="3506" y="3459"/>
                    </a:lnTo>
                    <a:lnTo>
                      <a:pt x="3544" y="3435"/>
                    </a:lnTo>
                    <a:lnTo>
                      <a:pt x="3580" y="3405"/>
                    </a:lnTo>
                    <a:lnTo>
                      <a:pt x="3607" y="3366"/>
                    </a:lnTo>
                    <a:lnTo>
                      <a:pt x="3968" y="2779"/>
                    </a:lnTo>
                    <a:lnTo>
                      <a:pt x="4076" y="2877"/>
                    </a:lnTo>
                    <a:lnTo>
                      <a:pt x="4111" y="2903"/>
                    </a:lnTo>
                    <a:lnTo>
                      <a:pt x="4152" y="2924"/>
                    </a:lnTo>
                    <a:lnTo>
                      <a:pt x="4192" y="2935"/>
                    </a:lnTo>
                    <a:lnTo>
                      <a:pt x="4237" y="2938"/>
                    </a:lnTo>
                    <a:lnTo>
                      <a:pt x="4777" y="2938"/>
                    </a:lnTo>
                    <a:lnTo>
                      <a:pt x="4825" y="2935"/>
                    </a:lnTo>
                    <a:lnTo>
                      <a:pt x="4870" y="2920"/>
                    </a:lnTo>
                    <a:lnTo>
                      <a:pt x="4910" y="2898"/>
                    </a:lnTo>
                    <a:lnTo>
                      <a:pt x="4946" y="2870"/>
                    </a:lnTo>
                    <a:lnTo>
                      <a:pt x="4975" y="2835"/>
                    </a:lnTo>
                    <a:lnTo>
                      <a:pt x="4997" y="2794"/>
                    </a:lnTo>
                    <a:lnTo>
                      <a:pt x="5010" y="2749"/>
                    </a:lnTo>
                    <a:lnTo>
                      <a:pt x="5016" y="2701"/>
                    </a:lnTo>
                    <a:lnTo>
                      <a:pt x="5010" y="2653"/>
                    </a:lnTo>
                    <a:lnTo>
                      <a:pt x="4997" y="2607"/>
                    </a:lnTo>
                    <a:lnTo>
                      <a:pt x="4975" y="2568"/>
                    </a:lnTo>
                    <a:lnTo>
                      <a:pt x="4946" y="2533"/>
                    </a:lnTo>
                    <a:lnTo>
                      <a:pt x="4910" y="2503"/>
                    </a:lnTo>
                    <a:lnTo>
                      <a:pt x="4870" y="2481"/>
                    </a:lnTo>
                    <a:lnTo>
                      <a:pt x="4825" y="2466"/>
                    </a:lnTo>
                    <a:lnTo>
                      <a:pt x="4777" y="2462"/>
                    </a:lnTo>
                    <a:lnTo>
                      <a:pt x="4329" y="2462"/>
                    </a:lnTo>
                    <a:lnTo>
                      <a:pt x="4078" y="2231"/>
                    </a:lnTo>
                    <a:lnTo>
                      <a:pt x="4044" y="2205"/>
                    </a:lnTo>
                    <a:lnTo>
                      <a:pt x="4007" y="2186"/>
                    </a:lnTo>
                    <a:lnTo>
                      <a:pt x="3968" y="2173"/>
                    </a:lnTo>
                    <a:lnTo>
                      <a:pt x="3926" y="2168"/>
                    </a:lnTo>
                    <a:lnTo>
                      <a:pt x="3883" y="2171"/>
                    </a:lnTo>
                    <a:lnTo>
                      <a:pt x="3842" y="2181"/>
                    </a:lnTo>
                    <a:lnTo>
                      <a:pt x="3804" y="2197"/>
                    </a:lnTo>
                    <a:lnTo>
                      <a:pt x="3770" y="2220"/>
                    </a:lnTo>
                    <a:lnTo>
                      <a:pt x="3739" y="2249"/>
                    </a:lnTo>
                    <a:lnTo>
                      <a:pt x="3715" y="2283"/>
                    </a:lnTo>
                    <a:lnTo>
                      <a:pt x="3495" y="2642"/>
                    </a:lnTo>
                    <a:lnTo>
                      <a:pt x="3250" y="1714"/>
                    </a:lnTo>
                    <a:lnTo>
                      <a:pt x="3235" y="1671"/>
                    </a:lnTo>
                    <a:lnTo>
                      <a:pt x="3211" y="1632"/>
                    </a:lnTo>
                    <a:lnTo>
                      <a:pt x="3184" y="1601"/>
                    </a:lnTo>
                    <a:lnTo>
                      <a:pt x="3148" y="1573"/>
                    </a:lnTo>
                    <a:lnTo>
                      <a:pt x="3108" y="1553"/>
                    </a:lnTo>
                    <a:lnTo>
                      <a:pt x="3065" y="1540"/>
                    </a:lnTo>
                    <a:lnTo>
                      <a:pt x="3021" y="1536"/>
                    </a:lnTo>
                    <a:lnTo>
                      <a:pt x="3019" y="1536"/>
                    </a:lnTo>
                    <a:lnTo>
                      <a:pt x="2974" y="1542"/>
                    </a:lnTo>
                    <a:lnTo>
                      <a:pt x="2930" y="1555"/>
                    </a:lnTo>
                    <a:lnTo>
                      <a:pt x="2891" y="1575"/>
                    </a:lnTo>
                    <a:lnTo>
                      <a:pt x="2856" y="1601"/>
                    </a:lnTo>
                    <a:lnTo>
                      <a:pt x="2828" y="1634"/>
                    </a:lnTo>
                    <a:lnTo>
                      <a:pt x="2804" y="1673"/>
                    </a:lnTo>
                    <a:lnTo>
                      <a:pt x="2789" y="1716"/>
                    </a:lnTo>
                    <a:lnTo>
                      <a:pt x="2408" y="3229"/>
                    </a:lnTo>
                    <a:lnTo>
                      <a:pt x="1723" y="1136"/>
                    </a:lnTo>
                    <a:lnTo>
                      <a:pt x="1703" y="1092"/>
                    </a:lnTo>
                    <a:lnTo>
                      <a:pt x="1675" y="1054"/>
                    </a:lnTo>
                    <a:lnTo>
                      <a:pt x="1642" y="1023"/>
                    </a:lnTo>
                    <a:lnTo>
                      <a:pt x="1603" y="997"/>
                    </a:lnTo>
                    <a:lnTo>
                      <a:pt x="1560" y="980"/>
                    </a:lnTo>
                    <a:lnTo>
                      <a:pt x="1514" y="973"/>
                    </a:lnTo>
                    <a:lnTo>
                      <a:pt x="1466" y="973"/>
                    </a:lnTo>
                    <a:lnTo>
                      <a:pt x="1420" y="984"/>
                    </a:lnTo>
                    <a:lnTo>
                      <a:pt x="1377" y="1004"/>
                    </a:lnTo>
                    <a:lnTo>
                      <a:pt x="1338" y="1030"/>
                    </a:lnTo>
                    <a:lnTo>
                      <a:pt x="1307" y="1066"/>
                    </a:lnTo>
                    <a:lnTo>
                      <a:pt x="1283" y="1104"/>
                    </a:lnTo>
                    <a:lnTo>
                      <a:pt x="1266" y="1149"/>
                    </a:lnTo>
                    <a:lnTo>
                      <a:pt x="1259" y="1195"/>
                    </a:lnTo>
                    <a:lnTo>
                      <a:pt x="1168" y="2642"/>
                    </a:lnTo>
                    <a:lnTo>
                      <a:pt x="304" y="2642"/>
                    </a:lnTo>
                    <a:lnTo>
                      <a:pt x="239" y="2529"/>
                    </a:lnTo>
                    <a:lnTo>
                      <a:pt x="181" y="2416"/>
                    </a:lnTo>
                    <a:lnTo>
                      <a:pt x="131" y="2305"/>
                    </a:lnTo>
                    <a:lnTo>
                      <a:pt x="91" y="2196"/>
                    </a:lnTo>
                    <a:lnTo>
                      <a:pt x="59" y="2086"/>
                    </a:lnTo>
                    <a:lnTo>
                      <a:pt x="37" y="1981"/>
                    </a:lnTo>
                    <a:lnTo>
                      <a:pt x="15" y="1827"/>
                    </a:lnTo>
                    <a:lnTo>
                      <a:pt x="4" y="1681"/>
                    </a:lnTo>
                    <a:lnTo>
                      <a:pt x="0" y="1540"/>
                    </a:lnTo>
                    <a:lnTo>
                      <a:pt x="6" y="1403"/>
                    </a:lnTo>
                    <a:lnTo>
                      <a:pt x="20" y="1273"/>
                    </a:lnTo>
                    <a:lnTo>
                      <a:pt x="43" y="1147"/>
                    </a:lnTo>
                    <a:lnTo>
                      <a:pt x="74" y="1029"/>
                    </a:lnTo>
                    <a:lnTo>
                      <a:pt x="115" y="916"/>
                    </a:lnTo>
                    <a:lnTo>
                      <a:pt x="163" y="808"/>
                    </a:lnTo>
                    <a:lnTo>
                      <a:pt x="220" y="706"/>
                    </a:lnTo>
                    <a:lnTo>
                      <a:pt x="287" y="610"/>
                    </a:lnTo>
                    <a:lnTo>
                      <a:pt x="355" y="528"/>
                    </a:lnTo>
                    <a:lnTo>
                      <a:pt x="429" y="451"/>
                    </a:lnTo>
                    <a:lnTo>
                      <a:pt x="511" y="380"/>
                    </a:lnTo>
                    <a:lnTo>
                      <a:pt x="598" y="315"/>
                    </a:lnTo>
                    <a:lnTo>
                      <a:pt x="692" y="256"/>
                    </a:lnTo>
                    <a:lnTo>
                      <a:pt x="794" y="204"/>
                    </a:lnTo>
                    <a:lnTo>
                      <a:pt x="901" y="156"/>
                    </a:lnTo>
                    <a:lnTo>
                      <a:pt x="1016" y="115"/>
                    </a:lnTo>
                    <a:lnTo>
                      <a:pt x="1136" y="80"/>
                    </a:lnTo>
                    <a:lnTo>
                      <a:pt x="1264" y="50"/>
                    </a:lnTo>
                    <a:lnTo>
                      <a:pt x="1399" y="26"/>
                    </a:lnTo>
                    <a:lnTo>
                      <a:pt x="1542" y="8"/>
                    </a:lnTo>
                    <a:lnTo>
                      <a:pt x="1616" y="2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505690" y="3169720"/>
                <a:ext cx="1354629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娛樂</a:t>
                </a:r>
                <a:endParaRPr lang="en-US" sz="100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85" name="Freeform 51"/>
              <p:cNvSpPr>
                <a:spLocks noChangeAspect="1" noEditPoints="1"/>
              </p:cNvSpPr>
              <p:nvPr/>
            </p:nvSpPr>
            <p:spPr bwMode="auto">
              <a:xfrm>
                <a:off x="1067067" y="2657914"/>
                <a:ext cx="494453" cy="457211"/>
              </a:xfrm>
              <a:custGeom>
                <a:avLst/>
                <a:gdLst>
                  <a:gd name="T0" fmla="*/ 2166 w 3216"/>
                  <a:gd name="T1" fmla="*/ 2900 h 2900"/>
                  <a:gd name="T2" fmla="*/ 2781 w 3216"/>
                  <a:gd name="T3" fmla="*/ 2139 h 2900"/>
                  <a:gd name="T4" fmla="*/ 2716 w 3216"/>
                  <a:gd name="T5" fmla="*/ 2162 h 2900"/>
                  <a:gd name="T6" fmla="*/ 2679 w 3216"/>
                  <a:gd name="T7" fmla="*/ 2222 h 2900"/>
                  <a:gd name="T8" fmla="*/ 2688 w 3216"/>
                  <a:gd name="T9" fmla="*/ 2294 h 2900"/>
                  <a:gd name="T10" fmla="*/ 2735 w 3216"/>
                  <a:gd name="T11" fmla="*/ 2342 h 2900"/>
                  <a:gd name="T12" fmla="*/ 2805 w 3216"/>
                  <a:gd name="T13" fmla="*/ 2351 h 2900"/>
                  <a:gd name="T14" fmla="*/ 2863 w 3216"/>
                  <a:gd name="T15" fmla="*/ 2314 h 2900"/>
                  <a:gd name="T16" fmla="*/ 2885 w 3216"/>
                  <a:gd name="T17" fmla="*/ 2246 h 2900"/>
                  <a:gd name="T18" fmla="*/ 2863 w 3216"/>
                  <a:gd name="T19" fmla="*/ 2179 h 2900"/>
                  <a:gd name="T20" fmla="*/ 2805 w 3216"/>
                  <a:gd name="T21" fmla="*/ 2142 h 2900"/>
                  <a:gd name="T22" fmla="*/ 2393 w 3216"/>
                  <a:gd name="T23" fmla="*/ 1011 h 2900"/>
                  <a:gd name="T24" fmla="*/ 2456 w 3216"/>
                  <a:gd name="T25" fmla="*/ 1053 h 2900"/>
                  <a:gd name="T26" fmla="*/ 2482 w 3216"/>
                  <a:gd name="T27" fmla="*/ 1127 h 2900"/>
                  <a:gd name="T28" fmla="*/ 2456 w 3216"/>
                  <a:gd name="T29" fmla="*/ 1201 h 2900"/>
                  <a:gd name="T30" fmla="*/ 2393 w 3216"/>
                  <a:gd name="T31" fmla="*/ 1242 h 2900"/>
                  <a:gd name="T32" fmla="*/ 2315 w 3216"/>
                  <a:gd name="T33" fmla="*/ 1234 h 2900"/>
                  <a:gd name="T34" fmla="*/ 2262 w 3216"/>
                  <a:gd name="T35" fmla="*/ 1179 h 2900"/>
                  <a:gd name="T36" fmla="*/ 2253 w 3216"/>
                  <a:gd name="T37" fmla="*/ 1100 h 2900"/>
                  <a:gd name="T38" fmla="*/ 2293 w 3216"/>
                  <a:gd name="T39" fmla="*/ 1034 h 2900"/>
                  <a:gd name="T40" fmla="*/ 2366 w 3216"/>
                  <a:gd name="T41" fmla="*/ 1009 h 2900"/>
                  <a:gd name="T42" fmla="*/ 1899 w 3216"/>
                  <a:gd name="T43" fmla="*/ 1020 h 2900"/>
                  <a:gd name="T44" fmla="*/ 1952 w 3216"/>
                  <a:gd name="T45" fmla="*/ 1075 h 2900"/>
                  <a:gd name="T46" fmla="*/ 1961 w 3216"/>
                  <a:gd name="T47" fmla="*/ 1155 h 2900"/>
                  <a:gd name="T48" fmla="*/ 1921 w 3216"/>
                  <a:gd name="T49" fmla="*/ 1220 h 2900"/>
                  <a:gd name="T50" fmla="*/ 1849 w 3216"/>
                  <a:gd name="T51" fmla="*/ 1245 h 2900"/>
                  <a:gd name="T52" fmla="*/ 1776 w 3216"/>
                  <a:gd name="T53" fmla="*/ 1220 h 2900"/>
                  <a:gd name="T54" fmla="*/ 1735 w 3216"/>
                  <a:gd name="T55" fmla="*/ 1155 h 2900"/>
                  <a:gd name="T56" fmla="*/ 1744 w 3216"/>
                  <a:gd name="T57" fmla="*/ 1075 h 2900"/>
                  <a:gd name="T58" fmla="*/ 1798 w 3216"/>
                  <a:gd name="T59" fmla="*/ 1020 h 2900"/>
                  <a:gd name="T60" fmla="*/ 1238 w 3216"/>
                  <a:gd name="T61" fmla="*/ 682 h 2900"/>
                  <a:gd name="T62" fmla="*/ 1178 w 3216"/>
                  <a:gd name="T63" fmla="*/ 708 h 2900"/>
                  <a:gd name="T64" fmla="*/ 1152 w 3216"/>
                  <a:gd name="T65" fmla="*/ 771 h 2900"/>
                  <a:gd name="T66" fmla="*/ 1178 w 3216"/>
                  <a:gd name="T67" fmla="*/ 832 h 2900"/>
                  <a:gd name="T68" fmla="*/ 1238 w 3216"/>
                  <a:gd name="T69" fmla="*/ 857 h 2900"/>
                  <a:gd name="T70" fmla="*/ 1299 w 3216"/>
                  <a:gd name="T71" fmla="*/ 832 h 2900"/>
                  <a:gd name="T72" fmla="*/ 1323 w 3216"/>
                  <a:gd name="T73" fmla="*/ 771 h 2900"/>
                  <a:gd name="T74" fmla="*/ 1299 w 3216"/>
                  <a:gd name="T75" fmla="*/ 708 h 2900"/>
                  <a:gd name="T76" fmla="*/ 1238 w 3216"/>
                  <a:gd name="T77" fmla="*/ 682 h 2900"/>
                  <a:gd name="T78" fmla="*/ 1388 w 3216"/>
                  <a:gd name="T79" fmla="*/ 510 h 2900"/>
                  <a:gd name="T80" fmla="*/ 1547 w 3216"/>
                  <a:gd name="T81" fmla="*/ 556 h 2900"/>
                  <a:gd name="T82" fmla="*/ 1692 w 3216"/>
                  <a:gd name="T83" fmla="*/ 646 h 2900"/>
                  <a:gd name="T84" fmla="*/ 1736 w 3216"/>
                  <a:gd name="T85" fmla="*/ 1571 h 2900"/>
                  <a:gd name="T86" fmla="*/ 1598 w 3216"/>
                  <a:gd name="T87" fmla="*/ 1677 h 2900"/>
                  <a:gd name="T88" fmla="*/ 1442 w 3216"/>
                  <a:gd name="T89" fmla="*/ 1738 h 2900"/>
                  <a:gd name="T90" fmla="*/ 1278 w 3216"/>
                  <a:gd name="T91" fmla="*/ 1754 h 2900"/>
                  <a:gd name="T92" fmla="*/ 1116 w 3216"/>
                  <a:gd name="T93" fmla="*/ 1723 h 2900"/>
                  <a:gd name="T94" fmla="*/ 965 w 3216"/>
                  <a:gd name="T95" fmla="*/ 1646 h 2900"/>
                  <a:gd name="T96" fmla="*/ 836 w 3216"/>
                  <a:gd name="T97" fmla="*/ 1526 h 2900"/>
                  <a:gd name="T98" fmla="*/ 748 w 3216"/>
                  <a:gd name="T99" fmla="*/ 1377 h 2900"/>
                  <a:gd name="T100" fmla="*/ 703 w 3216"/>
                  <a:gd name="T101" fmla="*/ 1214 h 2900"/>
                  <a:gd name="T102" fmla="*/ 703 w 3216"/>
                  <a:gd name="T103" fmla="*/ 1044 h 2900"/>
                  <a:gd name="T104" fmla="*/ 748 w 3216"/>
                  <a:gd name="T105" fmla="*/ 881 h 2900"/>
                  <a:gd name="T106" fmla="*/ 836 w 3216"/>
                  <a:gd name="T107" fmla="*/ 732 h 2900"/>
                  <a:gd name="T108" fmla="*/ 965 w 3216"/>
                  <a:gd name="T109" fmla="*/ 612 h 2900"/>
                  <a:gd name="T110" fmla="*/ 1115 w 3216"/>
                  <a:gd name="T111" fmla="*/ 535 h 2900"/>
                  <a:gd name="T112" fmla="*/ 1278 w 3216"/>
                  <a:gd name="T113" fmla="*/ 504 h 2900"/>
                  <a:gd name="T114" fmla="*/ 2954 w 3216"/>
                  <a:gd name="T115" fmla="*/ 1980 h 2900"/>
                  <a:gd name="T116" fmla="*/ 0 w 3216"/>
                  <a:gd name="T117" fmla="*/ 0 h 2900"/>
                  <a:gd name="T118" fmla="*/ 0 w 3216"/>
                  <a:gd name="T119" fmla="*/ 2494 h 2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16" h="2900">
                    <a:moveTo>
                      <a:pt x="1049" y="2607"/>
                    </a:moveTo>
                    <a:lnTo>
                      <a:pt x="2166" y="2607"/>
                    </a:lnTo>
                    <a:lnTo>
                      <a:pt x="2166" y="2900"/>
                    </a:lnTo>
                    <a:lnTo>
                      <a:pt x="1049" y="2900"/>
                    </a:lnTo>
                    <a:lnTo>
                      <a:pt x="1049" y="2607"/>
                    </a:lnTo>
                    <a:close/>
                    <a:moveTo>
                      <a:pt x="2781" y="2139"/>
                    </a:moveTo>
                    <a:lnTo>
                      <a:pt x="2757" y="2142"/>
                    </a:lnTo>
                    <a:lnTo>
                      <a:pt x="2735" y="2149"/>
                    </a:lnTo>
                    <a:lnTo>
                      <a:pt x="2716" y="2162"/>
                    </a:lnTo>
                    <a:lnTo>
                      <a:pt x="2700" y="2179"/>
                    </a:lnTo>
                    <a:lnTo>
                      <a:pt x="2688" y="2199"/>
                    </a:lnTo>
                    <a:lnTo>
                      <a:pt x="2679" y="2222"/>
                    </a:lnTo>
                    <a:lnTo>
                      <a:pt x="2676" y="2246"/>
                    </a:lnTo>
                    <a:lnTo>
                      <a:pt x="2679" y="2271"/>
                    </a:lnTo>
                    <a:lnTo>
                      <a:pt x="2688" y="2294"/>
                    </a:lnTo>
                    <a:lnTo>
                      <a:pt x="2700" y="2314"/>
                    </a:lnTo>
                    <a:lnTo>
                      <a:pt x="2716" y="2329"/>
                    </a:lnTo>
                    <a:lnTo>
                      <a:pt x="2735" y="2342"/>
                    </a:lnTo>
                    <a:lnTo>
                      <a:pt x="2757" y="2351"/>
                    </a:lnTo>
                    <a:lnTo>
                      <a:pt x="2781" y="2354"/>
                    </a:lnTo>
                    <a:lnTo>
                      <a:pt x="2805" y="2351"/>
                    </a:lnTo>
                    <a:lnTo>
                      <a:pt x="2827" y="2342"/>
                    </a:lnTo>
                    <a:lnTo>
                      <a:pt x="2846" y="2329"/>
                    </a:lnTo>
                    <a:lnTo>
                      <a:pt x="2863" y="2314"/>
                    </a:lnTo>
                    <a:lnTo>
                      <a:pt x="2875" y="2294"/>
                    </a:lnTo>
                    <a:lnTo>
                      <a:pt x="2882" y="2271"/>
                    </a:lnTo>
                    <a:lnTo>
                      <a:pt x="2885" y="2246"/>
                    </a:lnTo>
                    <a:lnTo>
                      <a:pt x="2882" y="2222"/>
                    </a:lnTo>
                    <a:lnTo>
                      <a:pt x="2875" y="2199"/>
                    </a:lnTo>
                    <a:lnTo>
                      <a:pt x="2863" y="2179"/>
                    </a:lnTo>
                    <a:lnTo>
                      <a:pt x="2846" y="2162"/>
                    </a:lnTo>
                    <a:lnTo>
                      <a:pt x="2827" y="2149"/>
                    </a:lnTo>
                    <a:lnTo>
                      <a:pt x="2805" y="2142"/>
                    </a:lnTo>
                    <a:lnTo>
                      <a:pt x="2781" y="2139"/>
                    </a:lnTo>
                    <a:close/>
                    <a:moveTo>
                      <a:pt x="2366" y="1009"/>
                    </a:moveTo>
                    <a:lnTo>
                      <a:pt x="2393" y="1011"/>
                    </a:lnTo>
                    <a:lnTo>
                      <a:pt x="2417" y="1020"/>
                    </a:lnTo>
                    <a:lnTo>
                      <a:pt x="2439" y="1034"/>
                    </a:lnTo>
                    <a:lnTo>
                      <a:pt x="2456" y="1053"/>
                    </a:lnTo>
                    <a:lnTo>
                      <a:pt x="2470" y="1075"/>
                    </a:lnTo>
                    <a:lnTo>
                      <a:pt x="2479" y="1100"/>
                    </a:lnTo>
                    <a:lnTo>
                      <a:pt x="2482" y="1127"/>
                    </a:lnTo>
                    <a:lnTo>
                      <a:pt x="2479" y="1155"/>
                    </a:lnTo>
                    <a:lnTo>
                      <a:pt x="2470" y="1179"/>
                    </a:lnTo>
                    <a:lnTo>
                      <a:pt x="2456" y="1201"/>
                    </a:lnTo>
                    <a:lnTo>
                      <a:pt x="2439" y="1220"/>
                    </a:lnTo>
                    <a:lnTo>
                      <a:pt x="2417" y="1234"/>
                    </a:lnTo>
                    <a:lnTo>
                      <a:pt x="2393" y="1242"/>
                    </a:lnTo>
                    <a:lnTo>
                      <a:pt x="2366" y="1245"/>
                    </a:lnTo>
                    <a:lnTo>
                      <a:pt x="2339" y="1242"/>
                    </a:lnTo>
                    <a:lnTo>
                      <a:pt x="2315" y="1234"/>
                    </a:lnTo>
                    <a:lnTo>
                      <a:pt x="2293" y="1220"/>
                    </a:lnTo>
                    <a:lnTo>
                      <a:pt x="2276" y="1201"/>
                    </a:lnTo>
                    <a:lnTo>
                      <a:pt x="2262" y="1179"/>
                    </a:lnTo>
                    <a:lnTo>
                      <a:pt x="2253" y="1155"/>
                    </a:lnTo>
                    <a:lnTo>
                      <a:pt x="2250" y="1127"/>
                    </a:lnTo>
                    <a:lnTo>
                      <a:pt x="2253" y="1100"/>
                    </a:lnTo>
                    <a:lnTo>
                      <a:pt x="2262" y="1075"/>
                    </a:lnTo>
                    <a:lnTo>
                      <a:pt x="2276" y="1053"/>
                    </a:lnTo>
                    <a:lnTo>
                      <a:pt x="2293" y="1034"/>
                    </a:lnTo>
                    <a:lnTo>
                      <a:pt x="2315" y="1020"/>
                    </a:lnTo>
                    <a:lnTo>
                      <a:pt x="2339" y="1011"/>
                    </a:lnTo>
                    <a:lnTo>
                      <a:pt x="2366" y="1009"/>
                    </a:lnTo>
                    <a:close/>
                    <a:moveTo>
                      <a:pt x="1849" y="1009"/>
                    </a:moveTo>
                    <a:lnTo>
                      <a:pt x="1875" y="1011"/>
                    </a:lnTo>
                    <a:lnTo>
                      <a:pt x="1899" y="1020"/>
                    </a:lnTo>
                    <a:lnTo>
                      <a:pt x="1921" y="1034"/>
                    </a:lnTo>
                    <a:lnTo>
                      <a:pt x="1939" y="1053"/>
                    </a:lnTo>
                    <a:lnTo>
                      <a:pt x="1952" y="1075"/>
                    </a:lnTo>
                    <a:lnTo>
                      <a:pt x="1961" y="1100"/>
                    </a:lnTo>
                    <a:lnTo>
                      <a:pt x="1964" y="1127"/>
                    </a:lnTo>
                    <a:lnTo>
                      <a:pt x="1961" y="1155"/>
                    </a:lnTo>
                    <a:lnTo>
                      <a:pt x="1952" y="1179"/>
                    </a:lnTo>
                    <a:lnTo>
                      <a:pt x="1939" y="1201"/>
                    </a:lnTo>
                    <a:lnTo>
                      <a:pt x="1921" y="1220"/>
                    </a:lnTo>
                    <a:lnTo>
                      <a:pt x="1899" y="1234"/>
                    </a:lnTo>
                    <a:lnTo>
                      <a:pt x="1875" y="1242"/>
                    </a:lnTo>
                    <a:lnTo>
                      <a:pt x="1849" y="1245"/>
                    </a:lnTo>
                    <a:lnTo>
                      <a:pt x="1822" y="1242"/>
                    </a:lnTo>
                    <a:lnTo>
                      <a:pt x="1798" y="1234"/>
                    </a:lnTo>
                    <a:lnTo>
                      <a:pt x="1776" y="1220"/>
                    </a:lnTo>
                    <a:lnTo>
                      <a:pt x="1758" y="1201"/>
                    </a:lnTo>
                    <a:lnTo>
                      <a:pt x="1744" y="1179"/>
                    </a:lnTo>
                    <a:lnTo>
                      <a:pt x="1735" y="1155"/>
                    </a:lnTo>
                    <a:lnTo>
                      <a:pt x="1732" y="1127"/>
                    </a:lnTo>
                    <a:lnTo>
                      <a:pt x="1735" y="1100"/>
                    </a:lnTo>
                    <a:lnTo>
                      <a:pt x="1744" y="1075"/>
                    </a:lnTo>
                    <a:lnTo>
                      <a:pt x="1758" y="1053"/>
                    </a:lnTo>
                    <a:lnTo>
                      <a:pt x="1776" y="1034"/>
                    </a:lnTo>
                    <a:lnTo>
                      <a:pt x="1798" y="1020"/>
                    </a:lnTo>
                    <a:lnTo>
                      <a:pt x="1822" y="1011"/>
                    </a:lnTo>
                    <a:lnTo>
                      <a:pt x="1849" y="1009"/>
                    </a:lnTo>
                    <a:close/>
                    <a:moveTo>
                      <a:pt x="1238" y="682"/>
                    </a:moveTo>
                    <a:lnTo>
                      <a:pt x="1216" y="685"/>
                    </a:lnTo>
                    <a:lnTo>
                      <a:pt x="1195" y="694"/>
                    </a:lnTo>
                    <a:lnTo>
                      <a:pt x="1178" y="708"/>
                    </a:lnTo>
                    <a:lnTo>
                      <a:pt x="1165" y="725"/>
                    </a:lnTo>
                    <a:lnTo>
                      <a:pt x="1155" y="746"/>
                    </a:lnTo>
                    <a:lnTo>
                      <a:pt x="1152" y="771"/>
                    </a:lnTo>
                    <a:lnTo>
                      <a:pt x="1155" y="793"/>
                    </a:lnTo>
                    <a:lnTo>
                      <a:pt x="1165" y="814"/>
                    </a:lnTo>
                    <a:lnTo>
                      <a:pt x="1178" y="832"/>
                    </a:lnTo>
                    <a:lnTo>
                      <a:pt x="1195" y="845"/>
                    </a:lnTo>
                    <a:lnTo>
                      <a:pt x="1216" y="854"/>
                    </a:lnTo>
                    <a:lnTo>
                      <a:pt x="1238" y="857"/>
                    </a:lnTo>
                    <a:lnTo>
                      <a:pt x="1261" y="854"/>
                    </a:lnTo>
                    <a:lnTo>
                      <a:pt x="1281" y="845"/>
                    </a:lnTo>
                    <a:lnTo>
                      <a:pt x="1299" y="832"/>
                    </a:lnTo>
                    <a:lnTo>
                      <a:pt x="1311" y="814"/>
                    </a:lnTo>
                    <a:lnTo>
                      <a:pt x="1320" y="793"/>
                    </a:lnTo>
                    <a:lnTo>
                      <a:pt x="1323" y="771"/>
                    </a:lnTo>
                    <a:lnTo>
                      <a:pt x="1320" y="746"/>
                    </a:lnTo>
                    <a:lnTo>
                      <a:pt x="1311" y="725"/>
                    </a:lnTo>
                    <a:lnTo>
                      <a:pt x="1299" y="708"/>
                    </a:lnTo>
                    <a:lnTo>
                      <a:pt x="1281" y="694"/>
                    </a:lnTo>
                    <a:lnTo>
                      <a:pt x="1261" y="685"/>
                    </a:lnTo>
                    <a:lnTo>
                      <a:pt x="1238" y="682"/>
                    </a:lnTo>
                    <a:close/>
                    <a:moveTo>
                      <a:pt x="1278" y="504"/>
                    </a:moveTo>
                    <a:lnTo>
                      <a:pt x="1333" y="504"/>
                    </a:lnTo>
                    <a:lnTo>
                      <a:pt x="1388" y="510"/>
                    </a:lnTo>
                    <a:lnTo>
                      <a:pt x="1442" y="520"/>
                    </a:lnTo>
                    <a:lnTo>
                      <a:pt x="1495" y="535"/>
                    </a:lnTo>
                    <a:lnTo>
                      <a:pt x="1547" y="556"/>
                    </a:lnTo>
                    <a:lnTo>
                      <a:pt x="1598" y="581"/>
                    </a:lnTo>
                    <a:lnTo>
                      <a:pt x="1646" y="612"/>
                    </a:lnTo>
                    <a:lnTo>
                      <a:pt x="1692" y="646"/>
                    </a:lnTo>
                    <a:lnTo>
                      <a:pt x="1735" y="688"/>
                    </a:lnTo>
                    <a:lnTo>
                      <a:pt x="1306" y="1129"/>
                    </a:lnTo>
                    <a:lnTo>
                      <a:pt x="1736" y="1571"/>
                    </a:lnTo>
                    <a:lnTo>
                      <a:pt x="1692" y="1612"/>
                    </a:lnTo>
                    <a:lnTo>
                      <a:pt x="1646" y="1646"/>
                    </a:lnTo>
                    <a:lnTo>
                      <a:pt x="1598" y="1677"/>
                    </a:lnTo>
                    <a:lnTo>
                      <a:pt x="1548" y="1702"/>
                    </a:lnTo>
                    <a:lnTo>
                      <a:pt x="1495" y="1723"/>
                    </a:lnTo>
                    <a:lnTo>
                      <a:pt x="1442" y="1738"/>
                    </a:lnTo>
                    <a:lnTo>
                      <a:pt x="1388" y="1748"/>
                    </a:lnTo>
                    <a:lnTo>
                      <a:pt x="1334" y="1754"/>
                    </a:lnTo>
                    <a:lnTo>
                      <a:pt x="1278" y="1754"/>
                    </a:lnTo>
                    <a:lnTo>
                      <a:pt x="1224" y="1748"/>
                    </a:lnTo>
                    <a:lnTo>
                      <a:pt x="1170" y="1738"/>
                    </a:lnTo>
                    <a:lnTo>
                      <a:pt x="1116" y="1723"/>
                    </a:lnTo>
                    <a:lnTo>
                      <a:pt x="1064" y="1702"/>
                    </a:lnTo>
                    <a:lnTo>
                      <a:pt x="1014" y="1677"/>
                    </a:lnTo>
                    <a:lnTo>
                      <a:pt x="965" y="1646"/>
                    </a:lnTo>
                    <a:lnTo>
                      <a:pt x="919" y="1612"/>
                    </a:lnTo>
                    <a:lnTo>
                      <a:pt x="876" y="1571"/>
                    </a:lnTo>
                    <a:lnTo>
                      <a:pt x="836" y="1526"/>
                    </a:lnTo>
                    <a:lnTo>
                      <a:pt x="802" y="1479"/>
                    </a:lnTo>
                    <a:lnTo>
                      <a:pt x="772" y="1429"/>
                    </a:lnTo>
                    <a:lnTo>
                      <a:pt x="748" y="1377"/>
                    </a:lnTo>
                    <a:lnTo>
                      <a:pt x="727" y="1324"/>
                    </a:lnTo>
                    <a:lnTo>
                      <a:pt x="713" y="1270"/>
                    </a:lnTo>
                    <a:lnTo>
                      <a:pt x="703" y="1214"/>
                    </a:lnTo>
                    <a:lnTo>
                      <a:pt x="698" y="1157"/>
                    </a:lnTo>
                    <a:lnTo>
                      <a:pt x="698" y="1101"/>
                    </a:lnTo>
                    <a:lnTo>
                      <a:pt x="703" y="1044"/>
                    </a:lnTo>
                    <a:lnTo>
                      <a:pt x="713" y="989"/>
                    </a:lnTo>
                    <a:lnTo>
                      <a:pt x="727" y="934"/>
                    </a:lnTo>
                    <a:lnTo>
                      <a:pt x="748" y="881"/>
                    </a:lnTo>
                    <a:lnTo>
                      <a:pt x="772" y="830"/>
                    </a:lnTo>
                    <a:lnTo>
                      <a:pt x="802" y="779"/>
                    </a:lnTo>
                    <a:lnTo>
                      <a:pt x="836" y="732"/>
                    </a:lnTo>
                    <a:lnTo>
                      <a:pt x="876" y="688"/>
                    </a:lnTo>
                    <a:lnTo>
                      <a:pt x="919" y="646"/>
                    </a:lnTo>
                    <a:lnTo>
                      <a:pt x="965" y="612"/>
                    </a:lnTo>
                    <a:lnTo>
                      <a:pt x="1013" y="581"/>
                    </a:lnTo>
                    <a:lnTo>
                      <a:pt x="1064" y="556"/>
                    </a:lnTo>
                    <a:lnTo>
                      <a:pt x="1115" y="535"/>
                    </a:lnTo>
                    <a:lnTo>
                      <a:pt x="1169" y="520"/>
                    </a:lnTo>
                    <a:lnTo>
                      <a:pt x="1223" y="510"/>
                    </a:lnTo>
                    <a:lnTo>
                      <a:pt x="1278" y="504"/>
                    </a:lnTo>
                    <a:close/>
                    <a:moveTo>
                      <a:pt x="262" y="211"/>
                    </a:moveTo>
                    <a:lnTo>
                      <a:pt x="262" y="1980"/>
                    </a:lnTo>
                    <a:lnTo>
                      <a:pt x="2954" y="1980"/>
                    </a:lnTo>
                    <a:lnTo>
                      <a:pt x="2954" y="211"/>
                    </a:lnTo>
                    <a:lnTo>
                      <a:pt x="262" y="211"/>
                    </a:lnTo>
                    <a:close/>
                    <a:moveTo>
                      <a:pt x="0" y="0"/>
                    </a:moveTo>
                    <a:lnTo>
                      <a:pt x="3216" y="0"/>
                    </a:lnTo>
                    <a:lnTo>
                      <a:pt x="3216" y="2494"/>
                    </a:lnTo>
                    <a:lnTo>
                      <a:pt x="0" y="2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548940" y="2302425"/>
                <a:ext cx="1354629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個人保養產品與服務</a:t>
                </a:r>
                <a:r>
                  <a:rPr 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 </a:t>
                </a:r>
                <a:endParaRPr lang="en-US" sz="100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627593" y="3134491"/>
                <a:ext cx="1458832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閲讀</a:t>
                </a:r>
                <a:endParaRPr lang="en-US" sz="105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737172" y="2293157"/>
                <a:ext cx="1354629" cy="33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457200"/>
                <a:r>
                  <a:rPr lang="zh-CN" altLang="en-US" sz="1000" b="1" dirty="0" smtClean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rPr>
                  <a:t>雜項開銷</a:t>
                </a:r>
                <a:endParaRPr lang="en-US" sz="1050" b="1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grpSp>
            <p:nvGrpSpPr>
              <p:cNvPr id="101" name="Group 100"/>
              <p:cNvGrpSpPr>
                <a:grpSpLocks noChangeAspect="1"/>
              </p:cNvGrpSpPr>
              <p:nvPr/>
            </p:nvGrpSpPr>
            <p:grpSpPr>
              <a:xfrm>
                <a:off x="3805559" y="4767151"/>
                <a:ext cx="414470" cy="457211"/>
                <a:chOff x="6109704" y="4881924"/>
                <a:chExt cx="258729" cy="285409"/>
              </a:xfrm>
              <a:solidFill>
                <a:srgbClr val="13224F"/>
              </a:solidFill>
            </p:grpSpPr>
            <p:sp>
              <p:nvSpPr>
                <p:cNvPr id="114" name="Freeform 13"/>
                <p:cNvSpPr>
                  <a:spLocks/>
                </p:cNvSpPr>
                <p:nvPr/>
              </p:nvSpPr>
              <p:spPr bwMode="auto">
                <a:xfrm>
                  <a:off x="6148030" y="4936021"/>
                  <a:ext cx="186103" cy="231312"/>
                </a:xfrm>
                <a:custGeom>
                  <a:avLst/>
                  <a:gdLst>
                    <a:gd name="T0" fmla="*/ 2329 w 2329"/>
                    <a:gd name="T1" fmla="*/ 1016 h 2362"/>
                    <a:gd name="T2" fmla="*/ 2329 w 2329"/>
                    <a:gd name="T3" fmla="*/ 2270 h 2362"/>
                    <a:gd name="T4" fmla="*/ 2328 w 2329"/>
                    <a:gd name="T5" fmla="*/ 2282 h 2362"/>
                    <a:gd name="T6" fmla="*/ 2324 w 2329"/>
                    <a:gd name="T7" fmla="*/ 2302 h 2362"/>
                    <a:gd name="T8" fmla="*/ 2313 w 2329"/>
                    <a:gd name="T9" fmla="*/ 2325 h 2362"/>
                    <a:gd name="T10" fmla="*/ 2294 w 2329"/>
                    <a:gd name="T11" fmla="*/ 2345 h 2362"/>
                    <a:gd name="T12" fmla="*/ 2263 w 2329"/>
                    <a:gd name="T13" fmla="*/ 2357 h 2362"/>
                    <a:gd name="T14" fmla="*/ 1441 w 2329"/>
                    <a:gd name="T15" fmla="*/ 2359 h 2362"/>
                    <a:gd name="T16" fmla="*/ 1442 w 2329"/>
                    <a:gd name="T17" fmla="*/ 1681 h 2362"/>
                    <a:gd name="T18" fmla="*/ 1442 w 2329"/>
                    <a:gd name="T19" fmla="*/ 1669 h 2362"/>
                    <a:gd name="T20" fmla="*/ 1438 w 2329"/>
                    <a:gd name="T21" fmla="*/ 1650 h 2362"/>
                    <a:gd name="T22" fmla="*/ 1430 w 2329"/>
                    <a:gd name="T23" fmla="*/ 1626 h 2362"/>
                    <a:gd name="T24" fmla="*/ 1414 w 2329"/>
                    <a:gd name="T25" fmla="*/ 1603 h 2362"/>
                    <a:gd name="T26" fmla="*/ 1387 w 2329"/>
                    <a:gd name="T27" fmla="*/ 1584 h 2362"/>
                    <a:gd name="T28" fmla="*/ 1348 w 2329"/>
                    <a:gd name="T29" fmla="*/ 1573 h 2362"/>
                    <a:gd name="T30" fmla="*/ 984 w 2329"/>
                    <a:gd name="T31" fmla="*/ 1571 h 2362"/>
                    <a:gd name="T32" fmla="*/ 945 w 2329"/>
                    <a:gd name="T33" fmla="*/ 1577 h 2362"/>
                    <a:gd name="T34" fmla="*/ 917 w 2329"/>
                    <a:gd name="T35" fmla="*/ 1593 h 2362"/>
                    <a:gd name="T36" fmla="*/ 900 w 2329"/>
                    <a:gd name="T37" fmla="*/ 1614 h 2362"/>
                    <a:gd name="T38" fmla="*/ 891 w 2329"/>
                    <a:gd name="T39" fmla="*/ 1638 h 2362"/>
                    <a:gd name="T40" fmla="*/ 887 w 2329"/>
                    <a:gd name="T41" fmla="*/ 1660 h 2362"/>
                    <a:gd name="T42" fmla="*/ 887 w 2329"/>
                    <a:gd name="T43" fmla="*/ 1676 h 2362"/>
                    <a:gd name="T44" fmla="*/ 887 w 2329"/>
                    <a:gd name="T45" fmla="*/ 1682 h 2362"/>
                    <a:gd name="T46" fmla="*/ 882 w 2329"/>
                    <a:gd name="T47" fmla="*/ 2361 h 2362"/>
                    <a:gd name="T48" fmla="*/ 855 w 2329"/>
                    <a:gd name="T49" fmla="*/ 2361 h 2362"/>
                    <a:gd name="T50" fmla="*/ 803 w 2329"/>
                    <a:gd name="T51" fmla="*/ 2361 h 2362"/>
                    <a:gd name="T52" fmla="*/ 734 w 2329"/>
                    <a:gd name="T53" fmla="*/ 2361 h 2362"/>
                    <a:gd name="T54" fmla="*/ 651 w 2329"/>
                    <a:gd name="T55" fmla="*/ 2361 h 2362"/>
                    <a:gd name="T56" fmla="*/ 558 w 2329"/>
                    <a:gd name="T57" fmla="*/ 2361 h 2362"/>
                    <a:gd name="T58" fmla="*/ 462 w 2329"/>
                    <a:gd name="T59" fmla="*/ 2362 h 2362"/>
                    <a:gd name="T60" fmla="*/ 365 w 2329"/>
                    <a:gd name="T61" fmla="*/ 2362 h 2362"/>
                    <a:gd name="T62" fmla="*/ 274 w 2329"/>
                    <a:gd name="T63" fmla="*/ 2362 h 2362"/>
                    <a:gd name="T64" fmla="*/ 194 w 2329"/>
                    <a:gd name="T65" fmla="*/ 2362 h 2362"/>
                    <a:gd name="T66" fmla="*/ 128 w 2329"/>
                    <a:gd name="T67" fmla="*/ 2362 h 2362"/>
                    <a:gd name="T68" fmla="*/ 82 w 2329"/>
                    <a:gd name="T69" fmla="*/ 2362 h 2362"/>
                    <a:gd name="T70" fmla="*/ 50 w 2329"/>
                    <a:gd name="T71" fmla="*/ 2360 h 2362"/>
                    <a:gd name="T72" fmla="*/ 25 w 2329"/>
                    <a:gd name="T73" fmla="*/ 2349 h 2362"/>
                    <a:gd name="T74" fmla="*/ 10 w 2329"/>
                    <a:gd name="T75" fmla="*/ 2331 h 2362"/>
                    <a:gd name="T76" fmla="*/ 2 w 2329"/>
                    <a:gd name="T77" fmla="*/ 2310 h 2362"/>
                    <a:gd name="T78" fmla="*/ 0 w 2329"/>
                    <a:gd name="T79" fmla="*/ 2295 h 2362"/>
                    <a:gd name="T80" fmla="*/ 0 w 2329"/>
                    <a:gd name="T81" fmla="*/ 2288 h 2362"/>
                    <a:gd name="T82" fmla="*/ 1199 w 2329"/>
                    <a:gd name="T83" fmla="*/ 0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29" h="2362">
                      <a:moveTo>
                        <a:pt x="1199" y="0"/>
                      </a:moveTo>
                      <a:lnTo>
                        <a:pt x="2329" y="1016"/>
                      </a:lnTo>
                      <a:lnTo>
                        <a:pt x="2329" y="2268"/>
                      </a:lnTo>
                      <a:lnTo>
                        <a:pt x="2329" y="2270"/>
                      </a:lnTo>
                      <a:lnTo>
                        <a:pt x="2329" y="2275"/>
                      </a:lnTo>
                      <a:lnTo>
                        <a:pt x="2328" y="2282"/>
                      </a:lnTo>
                      <a:lnTo>
                        <a:pt x="2326" y="2291"/>
                      </a:lnTo>
                      <a:lnTo>
                        <a:pt x="2324" y="2302"/>
                      </a:lnTo>
                      <a:lnTo>
                        <a:pt x="2319" y="2313"/>
                      </a:lnTo>
                      <a:lnTo>
                        <a:pt x="2313" y="2325"/>
                      </a:lnTo>
                      <a:lnTo>
                        <a:pt x="2305" y="2336"/>
                      </a:lnTo>
                      <a:lnTo>
                        <a:pt x="2294" y="2345"/>
                      </a:lnTo>
                      <a:lnTo>
                        <a:pt x="2280" y="2352"/>
                      </a:lnTo>
                      <a:lnTo>
                        <a:pt x="2263" y="2357"/>
                      </a:lnTo>
                      <a:lnTo>
                        <a:pt x="2242" y="2359"/>
                      </a:lnTo>
                      <a:lnTo>
                        <a:pt x="1441" y="2359"/>
                      </a:lnTo>
                      <a:lnTo>
                        <a:pt x="1442" y="1682"/>
                      </a:lnTo>
                      <a:lnTo>
                        <a:pt x="1442" y="1681"/>
                      </a:lnTo>
                      <a:lnTo>
                        <a:pt x="1442" y="1676"/>
                      </a:lnTo>
                      <a:lnTo>
                        <a:pt x="1442" y="1669"/>
                      </a:lnTo>
                      <a:lnTo>
                        <a:pt x="1441" y="1660"/>
                      </a:lnTo>
                      <a:lnTo>
                        <a:pt x="1438" y="1650"/>
                      </a:lnTo>
                      <a:lnTo>
                        <a:pt x="1435" y="1638"/>
                      </a:lnTo>
                      <a:lnTo>
                        <a:pt x="1430" y="1626"/>
                      </a:lnTo>
                      <a:lnTo>
                        <a:pt x="1423" y="1614"/>
                      </a:lnTo>
                      <a:lnTo>
                        <a:pt x="1414" y="1603"/>
                      </a:lnTo>
                      <a:lnTo>
                        <a:pt x="1402" y="1593"/>
                      </a:lnTo>
                      <a:lnTo>
                        <a:pt x="1387" y="1584"/>
                      </a:lnTo>
                      <a:lnTo>
                        <a:pt x="1370" y="1577"/>
                      </a:lnTo>
                      <a:lnTo>
                        <a:pt x="1348" y="1573"/>
                      </a:lnTo>
                      <a:lnTo>
                        <a:pt x="1323" y="1571"/>
                      </a:lnTo>
                      <a:lnTo>
                        <a:pt x="984" y="1571"/>
                      </a:lnTo>
                      <a:lnTo>
                        <a:pt x="963" y="1573"/>
                      </a:lnTo>
                      <a:lnTo>
                        <a:pt x="945" y="1577"/>
                      </a:lnTo>
                      <a:lnTo>
                        <a:pt x="929" y="1584"/>
                      </a:lnTo>
                      <a:lnTo>
                        <a:pt x="917" y="1593"/>
                      </a:lnTo>
                      <a:lnTo>
                        <a:pt x="908" y="1603"/>
                      </a:lnTo>
                      <a:lnTo>
                        <a:pt x="900" y="1614"/>
                      </a:lnTo>
                      <a:lnTo>
                        <a:pt x="895" y="1626"/>
                      </a:lnTo>
                      <a:lnTo>
                        <a:pt x="891" y="1638"/>
                      </a:lnTo>
                      <a:lnTo>
                        <a:pt x="889" y="1650"/>
                      </a:lnTo>
                      <a:lnTo>
                        <a:pt x="887" y="1660"/>
                      </a:lnTo>
                      <a:lnTo>
                        <a:pt x="887" y="1669"/>
                      </a:lnTo>
                      <a:lnTo>
                        <a:pt x="887" y="1676"/>
                      </a:lnTo>
                      <a:lnTo>
                        <a:pt x="887" y="1681"/>
                      </a:lnTo>
                      <a:lnTo>
                        <a:pt x="887" y="1682"/>
                      </a:lnTo>
                      <a:lnTo>
                        <a:pt x="886" y="2361"/>
                      </a:lnTo>
                      <a:lnTo>
                        <a:pt x="882" y="2361"/>
                      </a:lnTo>
                      <a:lnTo>
                        <a:pt x="872" y="2361"/>
                      </a:lnTo>
                      <a:lnTo>
                        <a:pt x="855" y="2361"/>
                      </a:lnTo>
                      <a:lnTo>
                        <a:pt x="832" y="2361"/>
                      </a:lnTo>
                      <a:lnTo>
                        <a:pt x="803" y="2361"/>
                      </a:lnTo>
                      <a:lnTo>
                        <a:pt x="771" y="2361"/>
                      </a:lnTo>
                      <a:lnTo>
                        <a:pt x="734" y="2361"/>
                      </a:lnTo>
                      <a:lnTo>
                        <a:pt x="694" y="2361"/>
                      </a:lnTo>
                      <a:lnTo>
                        <a:pt x="651" y="2361"/>
                      </a:lnTo>
                      <a:lnTo>
                        <a:pt x="605" y="2361"/>
                      </a:lnTo>
                      <a:lnTo>
                        <a:pt x="558" y="2361"/>
                      </a:lnTo>
                      <a:lnTo>
                        <a:pt x="510" y="2361"/>
                      </a:lnTo>
                      <a:lnTo>
                        <a:pt x="462" y="2362"/>
                      </a:lnTo>
                      <a:lnTo>
                        <a:pt x="414" y="2362"/>
                      </a:lnTo>
                      <a:lnTo>
                        <a:pt x="365" y="2362"/>
                      </a:lnTo>
                      <a:lnTo>
                        <a:pt x="319" y="2362"/>
                      </a:lnTo>
                      <a:lnTo>
                        <a:pt x="274" y="2362"/>
                      </a:lnTo>
                      <a:lnTo>
                        <a:pt x="233" y="2362"/>
                      </a:lnTo>
                      <a:lnTo>
                        <a:pt x="194" y="2362"/>
                      </a:lnTo>
                      <a:lnTo>
                        <a:pt x="159" y="2362"/>
                      </a:lnTo>
                      <a:lnTo>
                        <a:pt x="128" y="2362"/>
                      </a:lnTo>
                      <a:lnTo>
                        <a:pt x="102" y="2362"/>
                      </a:lnTo>
                      <a:lnTo>
                        <a:pt x="82" y="2362"/>
                      </a:lnTo>
                      <a:lnTo>
                        <a:pt x="68" y="2362"/>
                      </a:lnTo>
                      <a:lnTo>
                        <a:pt x="50" y="2360"/>
                      </a:lnTo>
                      <a:lnTo>
                        <a:pt x="36" y="2356"/>
                      </a:lnTo>
                      <a:lnTo>
                        <a:pt x="25" y="2349"/>
                      </a:lnTo>
                      <a:lnTo>
                        <a:pt x="16" y="2340"/>
                      </a:lnTo>
                      <a:lnTo>
                        <a:pt x="10" y="2331"/>
                      </a:lnTo>
                      <a:lnTo>
                        <a:pt x="5" y="2320"/>
                      </a:lnTo>
                      <a:lnTo>
                        <a:pt x="2" y="2310"/>
                      </a:lnTo>
                      <a:lnTo>
                        <a:pt x="1" y="2302"/>
                      </a:lnTo>
                      <a:lnTo>
                        <a:pt x="0" y="2295"/>
                      </a:lnTo>
                      <a:lnTo>
                        <a:pt x="0" y="2290"/>
                      </a:lnTo>
                      <a:lnTo>
                        <a:pt x="0" y="2288"/>
                      </a:lnTo>
                      <a:lnTo>
                        <a:pt x="0" y="1016"/>
                      </a:lnTo>
                      <a:lnTo>
                        <a:pt x="119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5" name="Freeform 14"/>
                <p:cNvSpPr>
                  <a:spLocks/>
                </p:cNvSpPr>
                <p:nvPr/>
              </p:nvSpPr>
              <p:spPr bwMode="auto">
                <a:xfrm>
                  <a:off x="6109704" y="4881924"/>
                  <a:ext cx="258729" cy="152963"/>
                </a:xfrm>
                <a:custGeom>
                  <a:avLst/>
                  <a:gdLst>
                    <a:gd name="T0" fmla="*/ 1651 w 3249"/>
                    <a:gd name="T1" fmla="*/ 0 h 1555"/>
                    <a:gd name="T2" fmla="*/ 3249 w 3249"/>
                    <a:gd name="T3" fmla="*/ 1464 h 1555"/>
                    <a:gd name="T4" fmla="*/ 3248 w 3249"/>
                    <a:gd name="T5" fmla="*/ 1465 h 1555"/>
                    <a:gd name="T6" fmla="*/ 3246 w 3249"/>
                    <a:gd name="T7" fmla="*/ 1469 h 1555"/>
                    <a:gd name="T8" fmla="*/ 3242 w 3249"/>
                    <a:gd name="T9" fmla="*/ 1474 h 1555"/>
                    <a:gd name="T10" fmla="*/ 3237 w 3249"/>
                    <a:gd name="T11" fmla="*/ 1481 h 1555"/>
                    <a:gd name="T12" fmla="*/ 3230 w 3249"/>
                    <a:gd name="T13" fmla="*/ 1490 h 1555"/>
                    <a:gd name="T14" fmla="*/ 3221 w 3249"/>
                    <a:gd name="T15" fmla="*/ 1499 h 1555"/>
                    <a:gd name="T16" fmla="*/ 3210 w 3249"/>
                    <a:gd name="T17" fmla="*/ 1509 h 1555"/>
                    <a:gd name="T18" fmla="*/ 3198 w 3249"/>
                    <a:gd name="T19" fmla="*/ 1518 h 1555"/>
                    <a:gd name="T20" fmla="*/ 3184 w 3249"/>
                    <a:gd name="T21" fmla="*/ 1526 h 1555"/>
                    <a:gd name="T22" fmla="*/ 3168 w 3249"/>
                    <a:gd name="T23" fmla="*/ 1534 h 1555"/>
                    <a:gd name="T24" fmla="*/ 3151 w 3249"/>
                    <a:gd name="T25" fmla="*/ 1540 h 1555"/>
                    <a:gd name="T26" fmla="*/ 3131 w 3249"/>
                    <a:gd name="T27" fmla="*/ 1545 h 1555"/>
                    <a:gd name="T28" fmla="*/ 3109 w 3249"/>
                    <a:gd name="T29" fmla="*/ 1547 h 1555"/>
                    <a:gd name="T30" fmla="*/ 3085 w 3249"/>
                    <a:gd name="T31" fmla="*/ 1546 h 1555"/>
                    <a:gd name="T32" fmla="*/ 3059 w 3249"/>
                    <a:gd name="T33" fmla="*/ 1543 h 1555"/>
                    <a:gd name="T34" fmla="*/ 3031 w 3249"/>
                    <a:gd name="T35" fmla="*/ 1536 h 1555"/>
                    <a:gd name="T36" fmla="*/ 3000 w 3249"/>
                    <a:gd name="T37" fmla="*/ 1525 h 1555"/>
                    <a:gd name="T38" fmla="*/ 2967 w 3249"/>
                    <a:gd name="T39" fmla="*/ 1510 h 1555"/>
                    <a:gd name="T40" fmla="*/ 2932 w 3249"/>
                    <a:gd name="T41" fmla="*/ 1489 h 1555"/>
                    <a:gd name="T42" fmla="*/ 2895 w 3249"/>
                    <a:gd name="T43" fmla="*/ 1464 h 1555"/>
                    <a:gd name="T44" fmla="*/ 1651 w 3249"/>
                    <a:gd name="T45" fmla="*/ 335 h 1555"/>
                    <a:gd name="T46" fmla="*/ 324 w 3249"/>
                    <a:gd name="T47" fmla="*/ 1471 h 1555"/>
                    <a:gd name="T48" fmla="*/ 292 w 3249"/>
                    <a:gd name="T49" fmla="*/ 1496 h 1555"/>
                    <a:gd name="T50" fmla="*/ 260 w 3249"/>
                    <a:gd name="T51" fmla="*/ 1517 h 1555"/>
                    <a:gd name="T52" fmla="*/ 232 w 3249"/>
                    <a:gd name="T53" fmla="*/ 1533 h 1555"/>
                    <a:gd name="T54" fmla="*/ 205 w 3249"/>
                    <a:gd name="T55" fmla="*/ 1544 h 1555"/>
                    <a:gd name="T56" fmla="*/ 179 w 3249"/>
                    <a:gd name="T57" fmla="*/ 1551 h 1555"/>
                    <a:gd name="T58" fmla="*/ 156 w 3249"/>
                    <a:gd name="T59" fmla="*/ 1554 h 1555"/>
                    <a:gd name="T60" fmla="*/ 134 w 3249"/>
                    <a:gd name="T61" fmla="*/ 1555 h 1555"/>
                    <a:gd name="T62" fmla="*/ 114 w 3249"/>
                    <a:gd name="T63" fmla="*/ 1553 h 1555"/>
                    <a:gd name="T64" fmla="*/ 95 w 3249"/>
                    <a:gd name="T65" fmla="*/ 1548 h 1555"/>
                    <a:gd name="T66" fmla="*/ 78 w 3249"/>
                    <a:gd name="T67" fmla="*/ 1542 h 1555"/>
                    <a:gd name="T68" fmla="*/ 63 w 3249"/>
                    <a:gd name="T69" fmla="*/ 1534 h 1555"/>
                    <a:gd name="T70" fmla="*/ 50 w 3249"/>
                    <a:gd name="T71" fmla="*/ 1526 h 1555"/>
                    <a:gd name="T72" fmla="*/ 38 w 3249"/>
                    <a:gd name="T73" fmla="*/ 1516 h 1555"/>
                    <a:gd name="T74" fmla="*/ 28 w 3249"/>
                    <a:gd name="T75" fmla="*/ 1507 h 1555"/>
                    <a:gd name="T76" fmla="*/ 19 w 3249"/>
                    <a:gd name="T77" fmla="*/ 1497 h 1555"/>
                    <a:gd name="T78" fmla="*/ 12 w 3249"/>
                    <a:gd name="T79" fmla="*/ 1489 h 1555"/>
                    <a:gd name="T80" fmla="*/ 7 w 3249"/>
                    <a:gd name="T81" fmla="*/ 1481 h 1555"/>
                    <a:gd name="T82" fmla="*/ 3 w 3249"/>
                    <a:gd name="T83" fmla="*/ 1476 h 1555"/>
                    <a:gd name="T84" fmla="*/ 1 w 3249"/>
                    <a:gd name="T85" fmla="*/ 1472 h 1555"/>
                    <a:gd name="T86" fmla="*/ 0 w 3249"/>
                    <a:gd name="T87" fmla="*/ 1471 h 1555"/>
                    <a:gd name="T88" fmla="*/ 1651 w 3249"/>
                    <a:gd name="T89" fmla="*/ 0 h 1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249" h="1555">
                      <a:moveTo>
                        <a:pt x="1651" y="0"/>
                      </a:moveTo>
                      <a:lnTo>
                        <a:pt x="3249" y="1464"/>
                      </a:lnTo>
                      <a:lnTo>
                        <a:pt x="3248" y="1465"/>
                      </a:lnTo>
                      <a:lnTo>
                        <a:pt x="3246" y="1469"/>
                      </a:lnTo>
                      <a:lnTo>
                        <a:pt x="3242" y="1474"/>
                      </a:lnTo>
                      <a:lnTo>
                        <a:pt x="3237" y="1481"/>
                      </a:lnTo>
                      <a:lnTo>
                        <a:pt x="3230" y="1490"/>
                      </a:lnTo>
                      <a:lnTo>
                        <a:pt x="3221" y="1499"/>
                      </a:lnTo>
                      <a:lnTo>
                        <a:pt x="3210" y="1509"/>
                      </a:lnTo>
                      <a:lnTo>
                        <a:pt x="3198" y="1518"/>
                      </a:lnTo>
                      <a:lnTo>
                        <a:pt x="3184" y="1526"/>
                      </a:lnTo>
                      <a:lnTo>
                        <a:pt x="3168" y="1534"/>
                      </a:lnTo>
                      <a:lnTo>
                        <a:pt x="3151" y="1540"/>
                      </a:lnTo>
                      <a:lnTo>
                        <a:pt x="3131" y="1545"/>
                      </a:lnTo>
                      <a:lnTo>
                        <a:pt x="3109" y="1547"/>
                      </a:lnTo>
                      <a:lnTo>
                        <a:pt x="3085" y="1546"/>
                      </a:lnTo>
                      <a:lnTo>
                        <a:pt x="3059" y="1543"/>
                      </a:lnTo>
                      <a:lnTo>
                        <a:pt x="3031" y="1536"/>
                      </a:lnTo>
                      <a:lnTo>
                        <a:pt x="3000" y="1525"/>
                      </a:lnTo>
                      <a:lnTo>
                        <a:pt x="2967" y="1510"/>
                      </a:lnTo>
                      <a:lnTo>
                        <a:pt x="2932" y="1489"/>
                      </a:lnTo>
                      <a:lnTo>
                        <a:pt x="2895" y="1464"/>
                      </a:lnTo>
                      <a:lnTo>
                        <a:pt x="1651" y="335"/>
                      </a:lnTo>
                      <a:lnTo>
                        <a:pt x="324" y="1471"/>
                      </a:lnTo>
                      <a:lnTo>
                        <a:pt x="292" y="1496"/>
                      </a:lnTo>
                      <a:lnTo>
                        <a:pt x="260" y="1517"/>
                      </a:lnTo>
                      <a:lnTo>
                        <a:pt x="232" y="1533"/>
                      </a:lnTo>
                      <a:lnTo>
                        <a:pt x="205" y="1544"/>
                      </a:lnTo>
                      <a:lnTo>
                        <a:pt x="179" y="1551"/>
                      </a:lnTo>
                      <a:lnTo>
                        <a:pt x="156" y="1554"/>
                      </a:lnTo>
                      <a:lnTo>
                        <a:pt x="134" y="1555"/>
                      </a:lnTo>
                      <a:lnTo>
                        <a:pt x="114" y="1553"/>
                      </a:lnTo>
                      <a:lnTo>
                        <a:pt x="95" y="1548"/>
                      </a:lnTo>
                      <a:lnTo>
                        <a:pt x="78" y="1542"/>
                      </a:lnTo>
                      <a:lnTo>
                        <a:pt x="63" y="1534"/>
                      </a:lnTo>
                      <a:lnTo>
                        <a:pt x="50" y="1526"/>
                      </a:lnTo>
                      <a:lnTo>
                        <a:pt x="38" y="1516"/>
                      </a:lnTo>
                      <a:lnTo>
                        <a:pt x="28" y="1507"/>
                      </a:lnTo>
                      <a:lnTo>
                        <a:pt x="19" y="1497"/>
                      </a:lnTo>
                      <a:lnTo>
                        <a:pt x="12" y="1489"/>
                      </a:lnTo>
                      <a:lnTo>
                        <a:pt x="7" y="1481"/>
                      </a:lnTo>
                      <a:lnTo>
                        <a:pt x="3" y="1476"/>
                      </a:lnTo>
                      <a:lnTo>
                        <a:pt x="1" y="1472"/>
                      </a:lnTo>
                      <a:lnTo>
                        <a:pt x="0" y="1471"/>
                      </a:lnTo>
                      <a:lnTo>
                        <a:pt x="16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6" name="Freeform 15"/>
                <p:cNvSpPr>
                  <a:spLocks/>
                </p:cNvSpPr>
                <p:nvPr/>
              </p:nvSpPr>
              <p:spPr bwMode="auto">
                <a:xfrm>
                  <a:off x="6312451" y="4913637"/>
                  <a:ext cx="25722" cy="65290"/>
                </a:xfrm>
                <a:custGeom>
                  <a:avLst/>
                  <a:gdLst>
                    <a:gd name="T0" fmla="*/ 0 w 319"/>
                    <a:gd name="T1" fmla="*/ 0 h 667"/>
                    <a:gd name="T2" fmla="*/ 319 w 319"/>
                    <a:gd name="T3" fmla="*/ 0 h 667"/>
                    <a:gd name="T4" fmla="*/ 319 w 319"/>
                    <a:gd name="T5" fmla="*/ 667 h 667"/>
                    <a:gd name="T6" fmla="*/ 1 w 319"/>
                    <a:gd name="T7" fmla="*/ 393 h 667"/>
                    <a:gd name="T8" fmla="*/ 0 w 319"/>
                    <a:gd name="T9" fmla="*/ 0 h 6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667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667"/>
                      </a:lnTo>
                      <a:lnTo>
                        <a:pt x="1" y="3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srgbClr val="122153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2" name="Group 101"/>
              <p:cNvGrpSpPr>
                <a:grpSpLocks noChangeAspect="1"/>
              </p:cNvGrpSpPr>
              <p:nvPr/>
            </p:nvGrpSpPr>
            <p:grpSpPr>
              <a:xfrm>
                <a:off x="3306090" y="1839545"/>
                <a:ext cx="348423" cy="457211"/>
                <a:chOff x="7925729" y="4804862"/>
                <a:chExt cx="312779" cy="410437"/>
              </a:xfrm>
              <a:solidFill>
                <a:srgbClr val="13224F"/>
              </a:solidFill>
            </p:grpSpPr>
            <p:sp>
              <p:nvSpPr>
                <p:cNvPr id="107" name="Freeform 85"/>
                <p:cNvSpPr>
                  <a:spLocks noEditPoints="1"/>
                </p:cNvSpPr>
                <p:nvPr/>
              </p:nvSpPr>
              <p:spPr bwMode="auto">
                <a:xfrm>
                  <a:off x="7925729" y="4864824"/>
                  <a:ext cx="312779" cy="290511"/>
                </a:xfrm>
                <a:custGeom>
                  <a:avLst/>
                  <a:gdLst>
                    <a:gd name="T0" fmla="*/ 233 w 3359"/>
                    <a:gd name="T1" fmla="*/ 175 h 2535"/>
                    <a:gd name="T2" fmla="*/ 197 w 3359"/>
                    <a:gd name="T3" fmla="*/ 195 h 2535"/>
                    <a:gd name="T4" fmla="*/ 177 w 3359"/>
                    <a:gd name="T5" fmla="*/ 230 h 2535"/>
                    <a:gd name="T6" fmla="*/ 174 w 3359"/>
                    <a:gd name="T7" fmla="*/ 2282 h 2535"/>
                    <a:gd name="T8" fmla="*/ 184 w 3359"/>
                    <a:gd name="T9" fmla="*/ 2322 h 2535"/>
                    <a:gd name="T10" fmla="*/ 214 w 3359"/>
                    <a:gd name="T11" fmla="*/ 2350 h 2535"/>
                    <a:gd name="T12" fmla="*/ 254 w 3359"/>
                    <a:gd name="T13" fmla="*/ 2361 h 2535"/>
                    <a:gd name="T14" fmla="*/ 3127 w 3359"/>
                    <a:gd name="T15" fmla="*/ 2359 h 2535"/>
                    <a:gd name="T16" fmla="*/ 3162 w 3359"/>
                    <a:gd name="T17" fmla="*/ 2338 h 2535"/>
                    <a:gd name="T18" fmla="*/ 3183 w 3359"/>
                    <a:gd name="T19" fmla="*/ 2304 h 2535"/>
                    <a:gd name="T20" fmla="*/ 3185 w 3359"/>
                    <a:gd name="T21" fmla="*/ 251 h 2535"/>
                    <a:gd name="T22" fmla="*/ 3175 w 3359"/>
                    <a:gd name="T23" fmla="*/ 211 h 2535"/>
                    <a:gd name="T24" fmla="*/ 3146 w 3359"/>
                    <a:gd name="T25" fmla="*/ 183 h 2535"/>
                    <a:gd name="T26" fmla="*/ 3107 w 3359"/>
                    <a:gd name="T27" fmla="*/ 172 h 2535"/>
                    <a:gd name="T28" fmla="*/ 254 w 3359"/>
                    <a:gd name="T29" fmla="*/ 0 h 2535"/>
                    <a:gd name="T30" fmla="*/ 3147 w 3359"/>
                    <a:gd name="T31" fmla="*/ 3 h 2535"/>
                    <a:gd name="T32" fmla="*/ 3222 w 3359"/>
                    <a:gd name="T33" fmla="*/ 27 h 2535"/>
                    <a:gd name="T34" fmla="*/ 3284 w 3359"/>
                    <a:gd name="T35" fmla="*/ 73 h 2535"/>
                    <a:gd name="T36" fmla="*/ 3330 w 3359"/>
                    <a:gd name="T37" fmla="*/ 135 h 2535"/>
                    <a:gd name="T38" fmla="*/ 3356 w 3359"/>
                    <a:gd name="T39" fmla="*/ 210 h 2535"/>
                    <a:gd name="T40" fmla="*/ 3359 w 3359"/>
                    <a:gd name="T41" fmla="*/ 2282 h 2535"/>
                    <a:gd name="T42" fmla="*/ 3346 w 3359"/>
                    <a:gd name="T43" fmla="*/ 2363 h 2535"/>
                    <a:gd name="T44" fmla="*/ 3310 w 3359"/>
                    <a:gd name="T45" fmla="*/ 2432 h 2535"/>
                    <a:gd name="T46" fmla="*/ 3255 w 3359"/>
                    <a:gd name="T47" fmla="*/ 2486 h 2535"/>
                    <a:gd name="T48" fmla="*/ 3186 w 3359"/>
                    <a:gd name="T49" fmla="*/ 2522 h 2535"/>
                    <a:gd name="T50" fmla="*/ 3107 w 3359"/>
                    <a:gd name="T51" fmla="*/ 2535 h 2535"/>
                    <a:gd name="T52" fmla="*/ 212 w 3359"/>
                    <a:gd name="T53" fmla="*/ 2532 h 2535"/>
                    <a:gd name="T54" fmla="*/ 137 w 3359"/>
                    <a:gd name="T55" fmla="*/ 2506 h 2535"/>
                    <a:gd name="T56" fmla="*/ 75 w 3359"/>
                    <a:gd name="T57" fmla="*/ 2461 h 2535"/>
                    <a:gd name="T58" fmla="*/ 29 w 3359"/>
                    <a:gd name="T59" fmla="*/ 2398 h 2535"/>
                    <a:gd name="T60" fmla="*/ 3 w 3359"/>
                    <a:gd name="T61" fmla="*/ 2324 h 2535"/>
                    <a:gd name="T62" fmla="*/ 0 w 3359"/>
                    <a:gd name="T63" fmla="*/ 251 h 2535"/>
                    <a:gd name="T64" fmla="*/ 13 w 3359"/>
                    <a:gd name="T65" fmla="*/ 172 h 2535"/>
                    <a:gd name="T66" fmla="*/ 49 w 3359"/>
                    <a:gd name="T67" fmla="*/ 102 h 2535"/>
                    <a:gd name="T68" fmla="*/ 104 w 3359"/>
                    <a:gd name="T69" fmla="*/ 47 h 2535"/>
                    <a:gd name="T70" fmla="*/ 173 w 3359"/>
                    <a:gd name="T71" fmla="*/ 12 h 2535"/>
                    <a:gd name="T72" fmla="*/ 254 w 3359"/>
                    <a:gd name="T73" fmla="*/ 0 h 2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359" h="2535">
                      <a:moveTo>
                        <a:pt x="254" y="172"/>
                      </a:moveTo>
                      <a:lnTo>
                        <a:pt x="233" y="175"/>
                      </a:lnTo>
                      <a:lnTo>
                        <a:pt x="214" y="183"/>
                      </a:lnTo>
                      <a:lnTo>
                        <a:pt x="197" y="195"/>
                      </a:lnTo>
                      <a:lnTo>
                        <a:pt x="184" y="211"/>
                      </a:lnTo>
                      <a:lnTo>
                        <a:pt x="177" y="230"/>
                      </a:lnTo>
                      <a:lnTo>
                        <a:pt x="174" y="251"/>
                      </a:lnTo>
                      <a:lnTo>
                        <a:pt x="174" y="2282"/>
                      </a:lnTo>
                      <a:lnTo>
                        <a:pt x="177" y="2304"/>
                      </a:lnTo>
                      <a:lnTo>
                        <a:pt x="184" y="2322"/>
                      </a:lnTo>
                      <a:lnTo>
                        <a:pt x="197" y="2338"/>
                      </a:lnTo>
                      <a:lnTo>
                        <a:pt x="214" y="2350"/>
                      </a:lnTo>
                      <a:lnTo>
                        <a:pt x="233" y="2359"/>
                      </a:lnTo>
                      <a:lnTo>
                        <a:pt x="254" y="2361"/>
                      </a:lnTo>
                      <a:lnTo>
                        <a:pt x="3107" y="2361"/>
                      </a:lnTo>
                      <a:lnTo>
                        <a:pt x="3127" y="2359"/>
                      </a:lnTo>
                      <a:lnTo>
                        <a:pt x="3146" y="2350"/>
                      </a:lnTo>
                      <a:lnTo>
                        <a:pt x="3162" y="2338"/>
                      </a:lnTo>
                      <a:lnTo>
                        <a:pt x="3175" y="2322"/>
                      </a:lnTo>
                      <a:lnTo>
                        <a:pt x="3183" y="2304"/>
                      </a:lnTo>
                      <a:lnTo>
                        <a:pt x="3185" y="2282"/>
                      </a:lnTo>
                      <a:lnTo>
                        <a:pt x="3185" y="251"/>
                      </a:lnTo>
                      <a:lnTo>
                        <a:pt x="3183" y="230"/>
                      </a:lnTo>
                      <a:lnTo>
                        <a:pt x="3175" y="211"/>
                      </a:lnTo>
                      <a:lnTo>
                        <a:pt x="3162" y="195"/>
                      </a:lnTo>
                      <a:lnTo>
                        <a:pt x="3146" y="183"/>
                      </a:lnTo>
                      <a:lnTo>
                        <a:pt x="3127" y="175"/>
                      </a:lnTo>
                      <a:lnTo>
                        <a:pt x="3107" y="172"/>
                      </a:lnTo>
                      <a:lnTo>
                        <a:pt x="254" y="172"/>
                      </a:lnTo>
                      <a:close/>
                      <a:moveTo>
                        <a:pt x="254" y="0"/>
                      </a:moveTo>
                      <a:lnTo>
                        <a:pt x="3107" y="0"/>
                      </a:lnTo>
                      <a:lnTo>
                        <a:pt x="3147" y="3"/>
                      </a:lnTo>
                      <a:lnTo>
                        <a:pt x="3186" y="12"/>
                      </a:lnTo>
                      <a:lnTo>
                        <a:pt x="3222" y="27"/>
                      </a:lnTo>
                      <a:lnTo>
                        <a:pt x="3255" y="47"/>
                      </a:lnTo>
                      <a:lnTo>
                        <a:pt x="3284" y="73"/>
                      </a:lnTo>
                      <a:lnTo>
                        <a:pt x="3310" y="102"/>
                      </a:lnTo>
                      <a:lnTo>
                        <a:pt x="3330" y="135"/>
                      </a:lnTo>
                      <a:lnTo>
                        <a:pt x="3346" y="172"/>
                      </a:lnTo>
                      <a:lnTo>
                        <a:pt x="3356" y="210"/>
                      </a:lnTo>
                      <a:lnTo>
                        <a:pt x="3359" y="251"/>
                      </a:lnTo>
                      <a:lnTo>
                        <a:pt x="3359" y="2282"/>
                      </a:lnTo>
                      <a:lnTo>
                        <a:pt x="3356" y="2324"/>
                      </a:lnTo>
                      <a:lnTo>
                        <a:pt x="3346" y="2363"/>
                      </a:lnTo>
                      <a:lnTo>
                        <a:pt x="3330" y="2398"/>
                      </a:lnTo>
                      <a:lnTo>
                        <a:pt x="3310" y="2432"/>
                      </a:lnTo>
                      <a:lnTo>
                        <a:pt x="3284" y="2461"/>
                      </a:lnTo>
                      <a:lnTo>
                        <a:pt x="3255" y="2486"/>
                      </a:lnTo>
                      <a:lnTo>
                        <a:pt x="3222" y="2506"/>
                      </a:lnTo>
                      <a:lnTo>
                        <a:pt x="3186" y="2522"/>
                      </a:lnTo>
                      <a:lnTo>
                        <a:pt x="3147" y="2532"/>
                      </a:lnTo>
                      <a:lnTo>
                        <a:pt x="3107" y="2535"/>
                      </a:lnTo>
                      <a:lnTo>
                        <a:pt x="254" y="2535"/>
                      </a:lnTo>
                      <a:lnTo>
                        <a:pt x="212" y="2532"/>
                      </a:lnTo>
                      <a:lnTo>
                        <a:pt x="173" y="2522"/>
                      </a:lnTo>
                      <a:lnTo>
                        <a:pt x="137" y="2506"/>
                      </a:lnTo>
                      <a:lnTo>
                        <a:pt x="104" y="2486"/>
                      </a:lnTo>
                      <a:lnTo>
                        <a:pt x="75" y="2461"/>
                      </a:lnTo>
                      <a:lnTo>
                        <a:pt x="49" y="2432"/>
                      </a:lnTo>
                      <a:lnTo>
                        <a:pt x="29" y="2398"/>
                      </a:lnTo>
                      <a:lnTo>
                        <a:pt x="13" y="2363"/>
                      </a:lnTo>
                      <a:lnTo>
                        <a:pt x="3" y="2324"/>
                      </a:lnTo>
                      <a:lnTo>
                        <a:pt x="0" y="2282"/>
                      </a:lnTo>
                      <a:lnTo>
                        <a:pt x="0" y="251"/>
                      </a:lnTo>
                      <a:lnTo>
                        <a:pt x="3" y="210"/>
                      </a:lnTo>
                      <a:lnTo>
                        <a:pt x="13" y="172"/>
                      </a:lnTo>
                      <a:lnTo>
                        <a:pt x="29" y="135"/>
                      </a:lnTo>
                      <a:lnTo>
                        <a:pt x="49" y="102"/>
                      </a:lnTo>
                      <a:lnTo>
                        <a:pt x="75" y="73"/>
                      </a:lnTo>
                      <a:lnTo>
                        <a:pt x="104" y="47"/>
                      </a:lnTo>
                      <a:lnTo>
                        <a:pt x="137" y="27"/>
                      </a:lnTo>
                      <a:lnTo>
                        <a:pt x="173" y="12"/>
                      </a:lnTo>
                      <a:lnTo>
                        <a:pt x="212" y="3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8" name="Freeform 86"/>
                <p:cNvSpPr>
                  <a:spLocks noEditPoints="1"/>
                </p:cNvSpPr>
                <p:nvPr/>
              </p:nvSpPr>
              <p:spPr bwMode="auto">
                <a:xfrm>
                  <a:off x="8028030" y="4804862"/>
                  <a:ext cx="113205" cy="52726"/>
                </a:xfrm>
                <a:custGeom>
                  <a:avLst/>
                  <a:gdLst>
                    <a:gd name="T0" fmla="*/ 608 w 1216"/>
                    <a:gd name="T1" fmla="*/ 185 h 461"/>
                    <a:gd name="T2" fmla="*/ 421 w 1216"/>
                    <a:gd name="T3" fmla="*/ 288 h 461"/>
                    <a:gd name="T4" fmla="*/ 794 w 1216"/>
                    <a:gd name="T5" fmla="*/ 288 h 461"/>
                    <a:gd name="T6" fmla="*/ 608 w 1216"/>
                    <a:gd name="T7" fmla="*/ 185 h 461"/>
                    <a:gd name="T8" fmla="*/ 607 w 1216"/>
                    <a:gd name="T9" fmla="*/ 0 h 461"/>
                    <a:gd name="T10" fmla="*/ 630 w 1216"/>
                    <a:gd name="T11" fmla="*/ 2 h 461"/>
                    <a:gd name="T12" fmla="*/ 650 w 1216"/>
                    <a:gd name="T13" fmla="*/ 11 h 461"/>
                    <a:gd name="T14" fmla="*/ 1171 w 1216"/>
                    <a:gd name="T15" fmla="*/ 299 h 461"/>
                    <a:gd name="T16" fmla="*/ 1187 w 1216"/>
                    <a:gd name="T17" fmla="*/ 310 h 461"/>
                    <a:gd name="T18" fmla="*/ 1199 w 1216"/>
                    <a:gd name="T19" fmla="*/ 324 h 461"/>
                    <a:gd name="T20" fmla="*/ 1209 w 1216"/>
                    <a:gd name="T21" fmla="*/ 340 h 461"/>
                    <a:gd name="T22" fmla="*/ 1215 w 1216"/>
                    <a:gd name="T23" fmla="*/ 358 h 461"/>
                    <a:gd name="T24" fmla="*/ 1216 w 1216"/>
                    <a:gd name="T25" fmla="*/ 377 h 461"/>
                    <a:gd name="T26" fmla="*/ 1212 w 1216"/>
                    <a:gd name="T27" fmla="*/ 396 h 461"/>
                    <a:gd name="T28" fmla="*/ 1205 w 1216"/>
                    <a:gd name="T29" fmla="*/ 417 h 461"/>
                    <a:gd name="T30" fmla="*/ 1190 w 1216"/>
                    <a:gd name="T31" fmla="*/ 435 h 461"/>
                    <a:gd name="T32" fmla="*/ 1173 w 1216"/>
                    <a:gd name="T33" fmla="*/ 448 h 461"/>
                    <a:gd name="T34" fmla="*/ 1152 w 1216"/>
                    <a:gd name="T35" fmla="*/ 457 h 461"/>
                    <a:gd name="T36" fmla="*/ 1128 w 1216"/>
                    <a:gd name="T37" fmla="*/ 461 h 461"/>
                    <a:gd name="T38" fmla="*/ 86 w 1216"/>
                    <a:gd name="T39" fmla="*/ 461 h 461"/>
                    <a:gd name="T40" fmla="*/ 63 w 1216"/>
                    <a:gd name="T41" fmla="*/ 457 h 461"/>
                    <a:gd name="T42" fmla="*/ 42 w 1216"/>
                    <a:gd name="T43" fmla="*/ 448 h 461"/>
                    <a:gd name="T44" fmla="*/ 24 w 1216"/>
                    <a:gd name="T45" fmla="*/ 435 h 461"/>
                    <a:gd name="T46" fmla="*/ 11 w 1216"/>
                    <a:gd name="T47" fmla="*/ 417 h 461"/>
                    <a:gd name="T48" fmla="*/ 2 w 1216"/>
                    <a:gd name="T49" fmla="*/ 396 h 461"/>
                    <a:gd name="T50" fmla="*/ 0 w 1216"/>
                    <a:gd name="T51" fmla="*/ 377 h 461"/>
                    <a:gd name="T52" fmla="*/ 1 w 1216"/>
                    <a:gd name="T53" fmla="*/ 358 h 461"/>
                    <a:gd name="T54" fmla="*/ 6 w 1216"/>
                    <a:gd name="T55" fmla="*/ 340 h 461"/>
                    <a:gd name="T56" fmla="*/ 15 w 1216"/>
                    <a:gd name="T57" fmla="*/ 324 h 461"/>
                    <a:gd name="T58" fmla="*/ 29 w 1216"/>
                    <a:gd name="T59" fmla="*/ 310 h 461"/>
                    <a:gd name="T60" fmla="*/ 44 w 1216"/>
                    <a:gd name="T61" fmla="*/ 299 h 461"/>
                    <a:gd name="T62" fmla="*/ 566 w 1216"/>
                    <a:gd name="T63" fmla="*/ 11 h 461"/>
                    <a:gd name="T64" fmla="*/ 586 w 1216"/>
                    <a:gd name="T65" fmla="*/ 2 h 461"/>
                    <a:gd name="T66" fmla="*/ 607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608" y="185"/>
                      </a:moveTo>
                      <a:lnTo>
                        <a:pt x="421" y="288"/>
                      </a:lnTo>
                      <a:lnTo>
                        <a:pt x="794" y="288"/>
                      </a:lnTo>
                      <a:lnTo>
                        <a:pt x="608" y="185"/>
                      </a:lnTo>
                      <a:close/>
                      <a:moveTo>
                        <a:pt x="607" y="0"/>
                      </a:moveTo>
                      <a:lnTo>
                        <a:pt x="630" y="2"/>
                      </a:lnTo>
                      <a:lnTo>
                        <a:pt x="650" y="11"/>
                      </a:lnTo>
                      <a:lnTo>
                        <a:pt x="1171" y="299"/>
                      </a:lnTo>
                      <a:lnTo>
                        <a:pt x="1187" y="310"/>
                      </a:lnTo>
                      <a:lnTo>
                        <a:pt x="1199" y="324"/>
                      </a:lnTo>
                      <a:lnTo>
                        <a:pt x="1209" y="340"/>
                      </a:lnTo>
                      <a:lnTo>
                        <a:pt x="1215" y="358"/>
                      </a:lnTo>
                      <a:lnTo>
                        <a:pt x="1216" y="377"/>
                      </a:lnTo>
                      <a:lnTo>
                        <a:pt x="1212" y="396"/>
                      </a:lnTo>
                      <a:lnTo>
                        <a:pt x="1205" y="417"/>
                      </a:lnTo>
                      <a:lnTo>
                        <a:pt x="1190" y="435"/>
                      </a:lnTo>
                      <a:lnTo>
                        <a:pt x="1173" y="448"/>
                      </a:lnTo>
                      <a:lnTo>
                        <a:pt x="1152" y="457"/>
                      </a:lnTo>
                      <a:lnTo>
                        <a:pt x="1128" y="461"/>
                      </a:lnTo>
                      <a:lnTo>
                        <a:pt x="86" y="461"/>
                      </a:lnTo>
                      <a:lnTo>
                        <a:pt x="63" y="457"/>
                      </a:lnTo>
                      <a:lnTo>
                        <a:pt x="42" y="448"/>
                      </a:lnTo>
                      <a:lnTo>
                        <a:pt x="24" y="435"/>
                      </a:lnTo>
                      <a:lnTo>
                        <a:pt x="11" y="417"/>
                      </a:lnTo>
                      <a:lnTo>
                        <a:pt x="2" y="396"/>
                      </a:lnTo>
                      <a:lnTo>
                        <a:pt x="0" y="377"/>
                      </a:lnTo>
                      <a:lnTo>
                        <a:pt x="1" y="358"/>
                      </a:lnTo>
                      <a:lnTo>
                        <a:pt x="6" y="340"/>
                      </a:lnTo>
                      <a:lnTo>
                        <a:pt x="15" y="324"/>
                      </a:lnTo>
                      <a:lnTo>
                        <a:pt x="29" y="310"/>
                      </a:lnTo>
                      <a:lnTo>
                        <a:pt x="44" y="299"/>
                      </a:lnTo>
                      <a:lnTo>
                        <a:pt x="566" y="11"/>
                      </a:lnTo>
                      <a:lnTo>
                        <a:pt x="586" y="2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9" name="Freeform 87"/>
                <p:cNvSpPr>
                  <a:spLocks noEditPoints="1"/>
                </p:cNvSpPr>
                <p:nvPr/>
              </p:nvSpPr>
              <p:spPr bwMode="auto">
                <a:xfrm>
                  <a:off x="8028030" y="5162573"/>
                  <a:ext cx="113205" cy="52726"/>
                </a:xfrm>
                <a:custGeom>
                  <a:avLst/>
                  <a:gdLst>
                    <a:gd name="T0" fmla="*/ 421 w 1216"/>
                    <a:gd name="T1" fmla="*/ 173 h 461"/>
                    <a:gd name="T2" fmla="*/ 608 w 1216"/>
                    <a:gd name="T3" fmla="*/ 276 h 461"/>
                    <a:gd name="T4" fmla="*/ 794 w 1216"/>
                    <a:gd name="T5" fmla="*/ 173 h 461"/>
                    <a:gd name="T6" fmla="*/ 421 w 1216"/>
                    <a:gd name="T7" fmla="*/ 173 h 461"/>
                    <a:gd name="T8" fmla="*/ 86 w 1216"/>
                    <a:gd name="T9" fmla="*/ 0 h 461"/>
                    <a:gd name="T10" fmla="*/ 1128 w 1216"/>
                    <a:gd name="T11" fmla="*/ 0 h 461"/>
                    <a:gd name="T12" fmla="*/ 1152 w 1216"/>
                    <a:gd name="T13" fmla="*/ 3 h 461"/>
                    <a:gd name="T14" fmla="*/ 1173 w 1216"/>
                    <a:gd name="T15" fmla="*/ 12 h 461"/>
                    <a:gd name="T16" fmla="*/ 1190 w 1216"/>
                    <a:gd name="T17" fmla="*/ 25 h 461"/>
                    <a:gd name="T18" fmla="*/ 1205 w 1216"/>
                    <a:gd name="T19" fmla="*/ 43 h 461"/>
                    <a:gd name="T20" fmla="*/ 1212 w 1216"/>
                    <a:gd name="T21" fmla="*/ 64 h 461"/>
                    <a:gd name="T22" fmla="*/ 1216 w 1216"/>
                    <a:gd name="T23" fmla="*/ 84 h 461"/>
                    <a:gd name="T24" fmla="*/ 1215 w 1216"/>
                    <a:gd name="T25" fmla="*/ 102 h 461"/>
                    <a:gd name="T26" fmla="*/ 1209 w 1216"/>
                    <a:gd name="T27" fmla="*/ 120 h 461"/>
                    <a:gd name="T28" fmla="*/ 1200 w 1216"/>
                    <a:gd name="T29" fmla="*/ 137 h 461"/>
                    <a:gd name="T30" fmla="*/ 1187 w 1216"/>
                    <a:gd name="T31" fmla="*/ 151 h 461"/>
                    <a:gd name="T32" fmla="*/ 1171 w 1216"/>
                    <a:gd name="T33" fmla="*/ 162 h 461"/>
                    <a:gd name="T34" fmla="*/ 650 w 1216"/>
                    <a:gd name="T35" fmla="*/ 450 h 461"/>
                    <a:gd name="T36" fmla="*/ 630 w 1216"/>
                    <a:gd name="T37" fmla="*/ 458 h 461"/>
                    <a:gd name="T38" fmla="*/ 608 w 1216"/>
                    <a:gd name="T39" fmla="*/ 461 h 461"/>
                    <a:gd name="T40" fmla="*/ 586 w 1216"/>
                    <a:gd name="T41" fmla="*/ 458 h 461"/>
                    <a:gd name="T42" fmla="*/ 566 w 1216"/>
                    <a:gd name="T43" fmla="*/ 450 h 461"/>
                    <a:gd name="T44" fmla="*/ 44 w 1216"/>
                    <a:gd name="T45" fmla="*/ 162 h 461"/>
                    <a:gd name="T46" fmla="*/ 29 w 1216"/>
                    <a:gd name="T47" fmla="*/ 151 h 461"/>
                    <a:gd name="T48" fmla="*/ 15 w 1216"/>
                    <a:gd name="T49" fmla="*/ 137 h 461"/>
                    <a:gd name="T50" fmla="*/ 6 w 1216"/>
                    <a:gd name="T51" fmla="*/ 120 h 461"/>
                    <a:gd name="T52" fmla="*/ 1 w 1216"/>
                    <a:gd name="T53" fmla="*/ 102 h 461"/>
                    <a:gd name="T54" fmla="*/ 0 w 1216"/>
                    <a:gd name="T55" fmla="*/ 84 h 461"/>
                    <a:gd name="T56" fmla="*/ 2 w 1216"/>
                    <a:gd name="T57" fmla="*/ 64 h 461"/>
                    <a:gd name="T58" fmla="*/ 11 w 1216"/>
                    <a:gd name="T59" fmla="*/ 43 h 461"/>
                    <a:gd name="T60" fmla="*/ 24 w 1216"/>
                    <a:gd name="T61" fmla="*/ 25 h 461"/>
                    <a:gd name="T62" fmla="*/ 42 w 1216"/>
                    <a:gd name="T63" fmla="*/ 12 h 461"/>
                    <a:gd name="T64" fmla="*/ 63 w 1216"/>
                    <a:gd name="T65" fmla="*/ 3 h 461"/>
                    <a:gd name="T66" fmla="*/ 86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421" y="173"/>
                      </a:moveTo>
                      <a:lnTo>
                        <a:pt x="608" y="276"/>
                      </a:lnTo>
                      <a:lnTo>
                        <a:pt x="794" y="173"/>
                      </a:lnTo>
                      <a:lnTo>
                        <a:pt x="421" y="173"/>
                      </a:lnTo>
                      <a:close/>
                      <a:moveTo>
                        <a:pt x="86" y="0"/>
                      </a:moveTo>
                      <a:lnTo>
                        <a:pt x="1128" y="0"/>
                      </a:lnTo>
                      <a:lnTo>
                        <a:pt x="1152" y="3"/>
                      </a:lnTo>
                      <a:lnTo>
                        <a:pt x="1173" y="12"/>
                      </a:lnTo>
                      <a:lnTo>
                        <a:pt x="1190" y="25"/>
                      </a:lnTo>
                      <a:lnTo>
                        <a:pt x="1205" y="43"/>
                      </a:lnTo>
                      <a:lnTo>
                        <a:pt x="1212" y="64"/>
                      </a:lnTo>
                      <a:lnTo>
                        <a:pt x="1216" y="84"/>
                      </a:lnTo>
                      <a:lnTo>
                        <a:pt x="1215" y="102"/>
                      </a:lnTo>
                      <a:lnTo>
                        <a:pt x="1209" y="120"/>
                      </a:lnTo>
                      <a:lnTo>
                        <a:pt x="1200" y="137"/>
                      </a:lnTo>
                      <a:lnTo>
                        <a:pt x="1187" y="151"/>
                      </a:lnTo>
                      <a:lnTo>
                        <a:pt x="1171" y="162"/>
                      </a:lnTo>
                      <a:lnTo>
                        <a:pt x="650" y="450"/>
                      </a:lnTo>
                      <a:lnTo>
                        <a:pt x="630" y="458"/>
                      </a:lnTo>
                      <a:lnTo>
                        <a:pt x="608" y="461"/>
                      </a:lnTo>
                      <a:lnTo>
                        <a:pt x="586" y="458"/>
                      </a:lnTo>
                      <a:lnTo>
                        <a:pt x="566" y="450"/>
                      </a:lnTo>
                      <a:lnTo>
                        <a:pt x="44" y="162"/>
                      </a:lnTo>
                      <a:lnTo>
                        <a:pt x="29" y="151"/>
                      </a:lnTo>
                      <a:lnTo>
                        <a:pt x="15" y="137"/>
                      </a:lnTo>
                      <a:lnTo>
                        <a:pt x="6" y="120"/>
                      </a:lnTo>
                      <a:lnTo>
                        <a:pt x="1" y="102"/>
                      </a:lnTo>
                      <a:lnTo>
                        <a:pt x="0" y="84"/>
                      </a:lnTo>
                      <a:lnTo>
                        <a:pt x="2" y="64"/>
                      </a:lnTo>
                      <a:lnTo>
                        <a:pt x="11" y="43"/>
                      </a:lnTo>
                      <a:lnTo>
                        <a:pt x="24" y="25"/>
                      </a:lnTo>
                      <a:lnTo>
                        <a:pt x="42" y="12"/>
                      </a:lnTo>
                      <a:lnTo>
                        <a:pt x="63" y="3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0" name="Freeform 88"/>
                <p:cNvSpPr>
                  <a:spLocks/>
                </p:cNvSpPr>
                <p:nvPr/>
              </p:nvSpPr>
              <p:spPr bwMode="auto">
                <a:xfrm>
                  <a:off x="8017969" y="4905143"/>
                  <a:ext cx="41927" cy="52726"/>
                </a:xfrm>
                <a:custGeom>
                  <a:avLst/>
                  <a:gdLst>
                    <a:gd name="T0" fmla="*/ 228 w 455"/>
                    <a:gd name="T1" fmla="*/ 0 h 452"/>
                    <a:gd name="T2" fmla="*/ 264 w 455"/>
                    <a:gd name="T3" fmla="*/ 2 h 452"/>
                    <a:gd name="T4" fmla="*/ 300 w 455"/>
                    <a:gd name="T5" fmla="*/ 11 h 452"/>
                    <a:gd name="T6" fmla="*/ 332 w 455"/>
                    <a:gd name="T7" fmla="*/ 24 h 452"/>
                    <a:gd name="T8" fmla="*/ 361 w 455"/>
                    <a:gd name="T9" fmla="*/ 43 h 452"/>
                    <a:gd name="T10" fmla="*/ 388 w 455"/>
                    <a:gd name="T11" fmla="*/ 65 h 452"/>
                    <a:gd name="T12" fmla="*/ 410 w 455"/>
                    <a:gd name="T13" fmla="*/ 92 h 452"/>
                    <a:gd name="T14" fmla="*/ 429 w 455"/>
                    <a:gd name="T15" fmla="*/ 122 h 452"/>
                    <a:gd name="T16" fmla="*/ 443 w 455"/>
                    <a:gd name="T17" fmla="*/ 154 h 452"/>
                    <a:gd name="T18" fmla="*/ 452 w 455"/>
                    <a:gd name="T19" fmla="*/ 189 h 452"/>
                    <a:gd name="T20" fmla="*/ 455 w 455"/>
                    <a:gd name="T21" fmla="*/ 226 h 452"/>
                    <a:gd name="T22" fmla="*/ 452 w 455"/>
                    <a:gd name="T23" fmla="*/ 261 h 452"/>
                    <a:gd name="T24" fmla="*/ 444 w 455"/>
                    <a:gd name="T25" fmla="*/ 295 h 452"/>
                    <a:gd name="T26" fmla="*/ 431 w 455"/>
                    <a:gd name="T27" fmla="*/ 327 h 452"/>
                    <a:gd name="T28" fmla="*/ 414 w 455"/>
                    <a:gd name="T29" fmla="*/ 356 h 452"/>
                    <a:gd name="T30" fmla="*/ 391 w 455"/>
                    <a:gd name="T31" fmla="*/ 381 h 452"/>
                    <a:gd name="T32" fmla="*/ 367 w 455"/>
                    <a:gd name="T33" fmla="*/ 404 h 452"/>
                    <a:gd name="T34" fmla="*/ 337 w 455"/>
                    <a:gd name="T35" fmla="*/ 424 h 452"/>
                    <a:gd name="T36" fmla="*/ 302 w 455"/>
                    <a:gd name="T37" fmla="*/ 439 h 452"/>
                    <a:gd name="T38" fmla="*/ 266 w 455"/>
                    <a:gd name="T39" fmla="*/ 448 h 452"/>
                    <a:gd name="T40" fmla="*/ 228 w 455"/>
                    <a:gd name="T41" fmla="*/ 452 h 452"/>
                    <a:gd name="T42" fmla="*/ 189 w 455"/>
                    <a:gd name="T43" fmla="*/ 448 h 452"/>
                    <a:gd name="T44" fmla="*/ 153 w 455"/>
                    <a:gd name="T45" fmla="*/ 439 h 452"/>
                    <a:gd name="T46" fmla="*/ 118 w 455"/>
                    <a:gd name="T47" fmla="*/ 424 h 452"/>
                    <a:gd name="T48" fmla="*/ 88 w 455"/>
                    <a:gd name="T49" fmla="*/ 404 h 452"/>
                    <a:gd name="T50" fmla="*/ 64 w 455"/>
                    <a:gd name="T51" fmla="*/ 381 h 452"/>
                    <a:gd name="T52" fmla="*/ 41 w 455"/>
                    <a:gd name="T53" fmla="*/ 356 h 452"/>
                    <a:gd name="T54" fmla="*/ 24 w 455"/>
                    <a:gd name="T55" fmla="*/ 327 h 452"/>
                    <a:gd name="T56" fmla="*/ 11 w 455"/>
                    <a:gd name="T57" fmla="*/ 295 h 452"/>
                    <a:gd name="T58" fmla="*/ 3 w 455"/>
                    <a:gd name="T59" fmla="*/ 261 h 452"/>
                    <a:gd name="T60" fmla="*/ 0 w 455"/>
                    <a:gd name="T61" fmla="*/ 226 h 452"/>
                    <a:gd name="T62" fmla="*/ 3 w 455"/>
                    <a:gd name="T63" fmla="*/ 189 h 452"/>
                    <a:gd name="T64" fmla="*/ 12 w 455"/>
                    <a:gd name="T65" fmla="*/ 154 h 452"/>
                    <a:gd name="T66" fmla="*/ 26 w 455"/>
                    <a:gd name="T67" fmla="*/ 122 h 452"/>
                    <a:gd name="T68" fmla="*/ 45 w 455"/>
                    <a:gd name="T69" fmla="*/ 92 h 452"/>
                    <a:gd name="T70" fmla="*/ 67 w 455"/>
                    <a:gd name="T71" fmla="*/ 65 h 452"/>
                    <a:gd name="T72" fmla="*/ 93 w 455"/>
                    <a:gd name="T73" fmla="*/ 43 h 452"/>
                    <a:gd name="T74" fmla="*/ 123 w 455"/>
                    <a:gd name="T75" fmla="*/ 24 h 452"/>
                    <a:gd name="T76" fmla="*/ 155 w 455"/>
                    <a:gd name="T77" fmla="*/ 11 h 452"/>
                    <a:gd name="T78" fmla="*/ 191 w 455"/>
                    <a:gd name="T79" fmla="*/ 2 h 452"/>
                    <a:gd name="T80" fmla="*/ 228 w 455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5" h="452">
                      <a:moveTo>
                        <a:pt x="228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2" y="24"/>
                      </a:lnTo>
                      <a:lnTo>
                        <a:pt x="361" y="43"/>
                      </a:lnTo>
                      <a:lnTo>
                        <a:pt x="388" y="65"/>
                      </a:lnTo>
                      <a:lnTo>
                        <a:pt x="410" y="92"/>
                      </a:lnTo>
                      <a:lnTo>
                        <a:pt x="429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5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4" y="356"/>
                      </a:lnTo>
                      <a:lnTo>
                        <a:pt x="391" y="381"/>
                      </a:lnTo>
                      <a:lnTo>
                        <a:pt x="367" y="404"/>
                      </a:lnTo>
                      <a:lnTo>
                        <a:pt x="337" y="424"/>
                      </a:lnTo>
                      <a:lnTo>
                        <a:pt x="302" y="439"/>
                      </a:lnTo>
                      <a:lnTo>
                        <a:pt x="266" y="448"/>
                      </a:lnTo>
                      <a:lnTo>
                        <a:pt x="228" y="452"/>
                      </a:lnTo>
                      <a:lnTo>
                        <a:pt x="189" y="448"/>
                      </a:lnTo>
                      <a:lnTo>
                        <a:pt x="153" y="439"/>
                      </a:lnTo>
                      <a:lnTo>
                        <a:pt x="118" y="424"/>
                      </a:lnTo>
                      <a:lnTo>
                        <a:pt x="88" y="404"/>
                      </a:lnTo>
                      <a:lnTo>
                        <a:pt x="64" y="381"/>
                      </a:lnTo>
                      <a:lnTo>
                        <a:pt x="41" y="356"/>
                      </a:lnTo>
                      <a:lnTo>
                        <a:pt x="24" y="327"/>
                      </a:lnTo>
                      <a:lnTo>
                        <a:pt x="11" y="295"/>
                      </a:lnTo>
                      <a:lnTo>
                        <a:pt x="3" y="261"/>
                      </a:lnTo>
                      <a:lnTo>
                        <a:pt x="0" y="226"/>
                      </a:lnTo>
                      <a:lnTo>
                        <a:pt x="3" y="189"/>
                      </a:lnTo>
                      <a:lnTo>
                        <a:pt x="12" y="154"/>
                      </a:lnTo>
                      <a:lnTo>
                        <a:pt x="26" y="122"/>
                      </a:lnTo>
                      <a:lnTo>
                        <a:pt x="45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5" y="11"/>
                      </a:lnTo>
                      <a:lnTo>
                        <a:pt x="191" y="2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1" name="Freeform 89"/>
                <p:cNvSpPr>
                  <a:spLocks/>
                </p:cNvSpPr>
                <p:nvPr/>
              </p:nvSpPr>
              <p:spPr bwMode="auto">
                <a:xfrm>
                  <a:off x="8001198" y="4959939"/>
                  <a:ext cx="75469" cy="162314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4 w 811"/>
                    <a:gd name="T5" fmla="*/ 81 h 1416"/>
                    <a:gd name="T6" fmla="*/ 455 w 811"/>
                    <a:gd name="T7" fmla="*/ 87 h 1416"/>
                    <a:gd name="T8" fmla="*/ 575 w 811"/>
                    <a:gd name="T9" fmla="*/ 44 h 1416"/>
                    <a:gd name="T10" fmla="*/ 633 w 811"/>
                    <a:gd name="T11" fmla="*/ 1 h 1416"/>
                    <a:gd name="T12" fmla="*/ 701 w 811"/>
                    <a:gd name="T13" fmla="*/ 29 h 1416"/>
                    <a:gd name="T14" fmla="*/ 767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7 w 811"/>
                    <a:gd name="T21" fmla="*/ 864 h 1416"/>
                    <a:gd name="T22" fmla="*/ 717 w 811"/>
                    <a:gd name="T23" fmla="*/ 885 h 1416"/>
                    <a:gd name="T24" fmla="*/ 696 w 811"/>
                    <a:gd name="T25" fmla="*/ 893 h 1416"/>
                    <a:gd name="T26" fmla="*/ 692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2 w 811"/>
                    <a:gd name="T39" fmla="*/ 1404 h 1416"/>
                    <a:gd name="T40" fmla="*/ 577 w 811"/>
                    <a:gd name="T41" fmla="*/ 1416 h 1416"/>
                    <a:gd name="T42" fmla="*/ 512 w 811"/>
                    <a:gd name="T43" fmla="*/ 1409 h 1416"/>
                    <a:gd name="T44" fmla="*/ 471 w 811"/>
                    <a:gd name="T45" fmla="*/ 1373 h 1416"/>
                    <a:gd name="T46" fmla="*/ 463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6 w 811"/>
                    <a:gd name="T53" fmla="*/ 1410 h 1416"/>
                    <a:gd name="T54" fmla="*/ 244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6 w 811"/>
                    <a:gd name="T61" fmla="*/ 1176 h 1416"/>
                    <a:gd name="T62" fmla="*/ 116 w 811"/>
                    <a:gd name="T63" fmla="*/ 1146 h 1416"/>
                    <a:gd name="T64" fmla="*/ 119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3 w 811"/>
                    <a:gd name="T77" fmla="*/ 813 h 1416"/>
                    <a:gd name="T78" fmla="*/ 3 w 811"/>
                    <a:gd name="T79" fmla="*/ 170 h 1416"/>
                    <a:gd name="T80" fmla="*/ 39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0" y="1"/>
                      </a:lnTo>
                      <a:lnTo>
                        <a:pt x="210" y="20"/>
                      </a:lnTo>
                      <a:lnTo>
                        <a:pt x="233" y="37"/>
                      </a:lnTo>
                      <a:lnTo>
                        <a:pt x="265" y="55"/>
                      </a:lnTo>
                      <a:lnTo>
                        <a:pt x="299" y="70"/>
                      </a:lnTo>
                      <a:lnTo>
                        <a:pt x="334" y="81"/>
                      </a:lnTo>
                      <a:lnTo>
                        <a:pt x="372" y="88"/>
                      </a:lnTo>
                      <a:lnTo>
                        <a:pt x="412" y="90"/>
                      </a:lnTo>
                      <a:lnTo>
                        <a:pt x="455" y="87"/>
                      </a:lnTo>
                      <a:lnTo>
                        <a:pt x="498" y="79"/>
                      </a:lnTo>
                      <a:lnTo>
                        <a:pt x="538" y="65"/>
                      </a:lnTo>
                      <a:lnTo>
                        <a:pt x="575" y="44"/>
                      </a:lnTo>
                      <a:lnTo>
                        <a:pt x="605" y="24"/>
                      </a:lnTo>
                      <a:lnTo>
                        <a:pt x="633" y="1"/>
                      </a:lnTo>
                      <a:lnTo>
                        <a:pt x="633" y="1"/>
                      </a:lnTo>
                      <a:lnTo>
                        <a:pt x="654" y="6"/>
                      </a:lnTo>
                      <a:lnTo>
                        <a:pt x="678" y="16"/>
                      </a:lnTo>
                      <a:lnTo>
                        <a:pt x="701" y="29"/>
                      </a:lnTo>
                      <a:lnTo>
                        <a:pt x="725" y="46"/>
                      </a:lnTo>
                      <a:lnTo>
                        <a:pt x="747" y="67"/>
                      </a:lnTo>
                      <a:lnTo>
                        <a:pt x="767" y="89"/>
                      </a:lnTo>
                      <a:lnTo>
                        <a:pt x="785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5" y="849"/>
                      </a:lnTo>
                      <a:lnTo>
                        <a:pt x="767" y="864"/>
                      </a:lnTo>
                      <a:lnTo>
                        <a:pt x="746" y="876"/>
                      </a:lnTo>
                      <a:lnTo>
                        <a:pt x="722" y="883"/>
                      </a:lnTo>
                      <a:lnTo>
                        <a:pt x="717" y="885"/>
                      </a:lnTo>
                      <a:lnTo>
                        <a:pt x="709" y="887"/>
                      </a:lnTo>
                      <a:lnTo>
                        <a:pt x="702" y="890"/>
                      </a:lnTo>
                      <a:lnTo>
                        <a:pt x="696" y="893"/>
                      </a:lnTo>
                      <a:lnTo>
                        <a:pt x="692" y="894"/>
                      </a:lnTo>
                      <a:lnTo>
                        <a:pt x="692" y="899"/>
                      </a:lnTo>
                      <a:lnTo>
                        <a:pt x="692" y="913"/>
                      </a:lnTo>
                      <a:lnTo>
                        <a:pt x="692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2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2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7" y="1416"/>
                      </a:lnTo>
                      <a:lnTo>
                        <a:pt x="559" y="1416"/>
                      </a:lnTo>
                      <a:lnTo>
                        <a:pt x="535" y="1414"/>
                      </a:lnTo>
                      <a:lnTo>
                        <a:pt x="512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5" y="1355"/>
                      </a:lnTo>
                      <a:lnTo>
                        <a:pt x="463" y="1333"/>
                      </a:lnTo>
                      <a:lnTo>
                        <a:pt x="463" y="1012"/>
                      </a:lnTo>
                      <a:lnTo>
                        <a:pt x="406" y="1012"/>
                      </a:lnTo>
                      <a:lnTo>
                        <a:pt x="406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6" y="1410"/>
                      </a:lnTo>
                      <a:lnTo>
                        <a:pt x="284" y="1415"/>
                      </a:lnTo>
                      <a:lnTo>
                        <a:pt x="262" y="1416"/>
                      </a:lnTo>
                      <a:lnTo>
                        <a:pt x="244" y="1416"/>
                      </a:lnTo>
                      <a:lnTo>
                        <a:pt x="220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5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6" y="1325"/>
                      </a:lnTo>
                      <a:lnTo>
                        <a:pt x="116" y="1176"/>
                      </a:lnTo>
                      <a:lnTo>
                        <a:pt x="116" y="1173"/>
                      </a:lnTo>
                      <a:lnTo>
                        <a:pt x="116" y="1162"/>
                      </a:lnTo>
                      <a:lnTo>
                        <a:pt x="116" y="1146"/>
                      </a:lnTo>
                      <a:lnTo>
                        <a:pt x="117" y="1126"/>
                      </a:lnTo>
                      <a:lnTo>
                        <a:pt x="117" y="1102"/>
                      </a:lnTo>
                      <a:lnTo>
                        <a:pt x="119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7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69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2" y="833"/>
                      </a:lnTo>
                      <a:lnTo>
                        <a:pt x="3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3" y="170"/>
                      </a:lnTo>
                      <a:lnTo>
                        <a:pt x="11" y="145"/>
                      </a:lnTo>
                      <a:lnTo>
                        <a:pt x="23" y="119"/>
                      </a:lnTo>
                      <a:lnTo>
                        <a:pt x="39" y="95"/>
                      </a:lnTo>
                      <a:lnTo>
                        <a:pt x="58" y="72"/>
                      </a:lnTo>
                      <a:lnTo>
                        <a:pt x="79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5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2" name="Freeform 90"/>
                <p:cNvSpPr>
                  <a:spLocks/>
                </p:cNvSpPr>
                <p:nvPr/>
              </p:nvSpPr>
              <p:spPr bwMode="auto">
                <a:xfrm>
                  <a:off x="8109371" y="4905143"/>
                  <a:ext cx="42766" cy="52726"/>
                </a:xfrm>
                <a:custGeom>
                  <a:avLst/>
                  <a:gdLst>
                    <a:gd name="T0" fmla="*/ 227 w 456"/>
                    <a:gd name="T1" fmla="*/ 0 h 452"/>
                    <a:gd name="T2" fmla="*/ 264 w 456"/>
                    <a:gd name="T3" fmla="*/ 2 h 452"/>
                    <a:gd name="T4" fmla="*/ 300 w 456"/>
                    <a:gd name="T5" fmla="*/ 11 h 452"/>
                    <a:gd name="T6" fmla="*/ 333 w 456"/>
                    <a:gd name="T7" fmla="*/ 24 h 452"/>
                    <a:gd name="T8" fmla="*/ 362 w 456"/>
                    <a:gd name="T9" fmla="*/ 43 h 452"/>
                    <a:gd name="T10" fmla="*/ 388 w 456"/>
                    <a:gd name="T11" fmla="*/ 65 h 452"/>
                    <a:gd name="T12" fmla="*/ 411 w 456"/>
                    <a:gd name="T13" fmla="*/ 92 h 452"/>
                    <a:gd name="T14" fmla="*/ 430 w 456"/>
                    <a:gd name="T15" fmla="*/ 122 h 452"/>
                    <a:gd name="T16" fmla="*/ 443 w 456"/>
                    <a:gd name="T17" fmla="*/ 154 h 452"/>
                    <a:gd name="T18" fmla="*/ 452 w 456"/>
                    <a:gd name="T19" fmla="*/ 189 h 452"/>
                    <a:gd name="T20" fmla="*/ 456 w 456"/>
                    <a:gd name="T21" fmla="*/ 226 h 452"/>
                    <a:gd name="T22" fmla="*/ 452 w 456"/>
                    <a:gd name="T23" fmla="*/ 261 h 452"/>
                    <a:gd name="T24" fmla="*/ 444 w 456"/>
                    <a:gd name="T25" fmla="*/ 295 h 452"/>
                    <a:gd name="T26" fmla="*/ 431 w 456"/>
                    <a:gd name="T27" fmla="*/ 327 h 452"/>
                    <a:gd name="T28" fmla="*/ 413 w 456"/>
                    <a:gd name="T29" fmla="*/ 356 h 452"/>
                    <a:gd name="T30" fmla="*/ 392 w 456"/>
                    <a:gd name="T31" fmla="*/ 381 h 452"/>
                    <a:gd name="T32" fmla="*/ 367 w 456"/>
                    <a:gd name="T33" fmla="*/ 404 h 452"/>
                    <a:gd name="T34" fmla="*/ 336 w 456"/>
                    <a:gd name="T35" fmla="*/ 424 h 452"/>
                    <a:gd name="T36" fmla="*/ 302 w 456"/>
                    <a:gd name="T37" fmla="*/ 439 h 452"/>
                    <a:gd name="T38" fmla="*/ 267 w 456"/>
                    <a:gd name="T39" fmla="*/ 448 h 452"/>
                    <a:gd name="T40" fmla="*/ 227 w 456"/>
                    <a:gd name="T41" fmla="*/ 452 h 452"/>
                    <a:gd name="T42" fmla="*/ 189 w 456"/>
                    <a:gd name="T43" fmla="*/ 448 h 452"/>
                    <a:gd name="T44" fmla="*/ 154 w 456"/>
                    <a:gd name="T45" fmla="*/ 439 h 452"/>
                    <a:gd name="T46" fmla="*/ 119 w 456"/>
                    <a:gd name="T47" fmla="*/ 424 h 452"/>
                    <a:gd name="T48" fmla="*/ 89 w 456"/>
                    <a:gd name="T49" fmla="*/ 404 h 452"/>
                    <a:gd name="T50" fmla="*/ 64 w 456"/>
                    <a:gd name="T51" fmla="*/ 381 h 452"/>
                    <a:gd name="T52" fmla="*/ 42 w 456"/>
                    <a:gd name="T53" fmla="*/ 356 h 452"/>
                    <a:gd name="T54" fmla="*/ 25 w 456"/>
                    <a:gd name="T55" fmla="*/ 327 h 452"/>
                    <a:gd name="T56" fmla="*/ 11 w 456"/>
                    <a:gd name="T57" fmla="*/ 295 h 452"/>
                    <a:gd name="T58" fmla="*/ 4 w 456"/>
                    <a:gd name="T59" fmla="*/ 261 h 452"/>
                    <a:gd name="T60" fmla="*/ 0 w 456"/>
                    <a:gd name="T61" fmla="*/ 226 h 452"/>
                    <a:gd name="T62" fmla="*/ 4 w 456"/>
                    <a:gd name="T63" fmla="*/ 189 h 452"/>
                    <a:gd name="T64" fmla="*/ 13 w 456"/>
                    <a:gd name="T65" fmla="*/ 154 h 452"/>
                    <a:gd name="T66" fmla="*/ 26 w 456"/>
                    <a:gd name="T67" fmla="*/ 122 h 452"/>
                    <a:gd name="T68" fmla="*/ 44 w 456"/>
                    <a:gd name="T69" fmla="*/ 92 h 452"/>
                    <a:gd name="T70" fmla="*/ 67 w 456"/>
                    <a:gd name="T71" fmla="*/ 65 h 452"/>
                    <a:gd name="T72" fmla="*/ 93 w 456"/>
                    <a:gd name="T73" fmla="*/ 43 h 452"/>
                    <a:gd name="T74" fmla="*/ 123 w 456"/>
                    <a:gd name="T75" fmla="*/ 24 h 452"/>
                    <a:gd name="T76" fmla="*/ 156 w 456"/>
                    <a:gd name="T77" fmla="*/ 11 h 452"/>
                    <a:gd name="T78" fmla="*/ 190 w 456"/>
                    <a:gd name="T79" fmla="*/ 2 h 452"/>
                    <a:gd name="T80" fmla="*/ 227 w 456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6" h="452">
                      <a:moveTo>
                        <a:pt x="227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3" y="24"/>
                      </a:lnTo>
                      <a:lnTo>
                        <a:pt x="362" y="43"/>
                      </a:lnTo>
                      <a:lnTo>
                        <a:pt x="388" y="65"/>
                      </a:lnTo>
                      <a:lnTo>
                        <a:pt x="411" y="92"/>
                      </a:lnTo>
                      <a:lnTo>
                        <a:pt x="430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6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3" y="356"/>
                      </a:lnTo>
                      <a:lnTo>
                        <a:pt x="392" y="381"/>
                      </a:lnTo>
                      <a:lnTo>
                        <a:pt x="367" y="404"/>
                      </a:lnTo>
                      <a:lnTo>
                        <a:pt x="336" y="424"/>
                      </a:lnTo>
                      <a:lnTo>
                        <a:pt x="302" y="439"/>
                      </a:lnTo>
                      <a:lnTo>
                        <a:pt x="267" y="448"/>
                      </a:lnTo>
                      <a:lnTo>
                        <a:pt x="227" y="452"/>
                      </a:lnTo>
                      <a:lnTo>
                        <a:pt x="189" y="448"/>
                      </a:lnTo>
                      <a:lnTo>
                        <a:pt x="154" y="439"/>
                      </a:lnTo>
                      <a:lnTo>
                        <a:pt x="119" y="424"/>
                      </a:lnTo>
                      <a:lnTo>
                        <a:pt x="89" y="404"/>
                      </a:lnTo>
                      <a:lnTo>
                        <a:pt x="64" y="381"/>
                      </a:lnTo>
                      <a:lnTo>
                        <a:pt x="42" y="356"/>
                      </a:lnTo>
                      <a:lnTo>
                        <a:pt x="25" y="327"/>
                      </a:lnTo>
                      <a:lnTo>
                        <a:pt x="11" y="295"/>
                      </a:lnTo>
                      <a:lnTo>
                        <a:pt x="4" y="261"/>
                      </a:lnTo>
                      <a:lnTo>
                        <a:pt x="0" y="226"/>
                      </a:lnTo>
                      <a:lnTo>
                        <a:pt x="4" y="189"/>
                      </a:lnTo>
                      <a:lnTo>
                        <a:pt x="13" y="154"/>
                      </a:lnTo>
                      <a:lnTo>
                        <a:pt x="26" y="122"/>
                      </a:lnTo>
                      <a:lnTo>
                        <a:pt x="44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6" y="11"/>
                      </a:lnTo>
                      <a:lnTo>
                        <a:pt x="190" y="2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13" name="Freeform 91"/>
                <p:cNvSpPr>
                  <a:spLocks/>
                </p:cNvSpPr>
                <p:nvPr/>
              </p:nvSpPr>
              <p:spPr bwMode="auto">
                <a:xfrm>
                  <a:off x="8092600" y="4959939"/>
                  <a:ext cx="75469" cy="162314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5 w 811"/>
                    <a:gd name="T5" fmla="*/ 81 h 1416"/>
                    <a:gd name="T6" fmla="*/ 456 w 811"/>
                    <a:gd name="T7" fmla="*/ 87 h 1416"/>
                    <a:gd name="T8" fmla="*/ 577 w 811"/>
                    <a:gd name="T9" fmla="*/ 44 h 1416"/>
                    <a:gd name="T10" fmla="*/ 635 w 811"/>
                    <a:gd name="T11" fmla="*/ 1 h 1416"/>
                    <a:gd name="T12" fmla="*/ 702 w 811"/>
                    <a:gd name="T13" fmla="*/ 29 h 1416"/>
                    <a:gd name="T14" fmla="*/ 768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8 w 811"/>
                    <a:gd name="T21" fmla="*/ 864 h 1416"/>
                    <a:gd name="T22" fmla="*/ 718 w 811"/>
                    <a:gd name="T23" fmla="*/ 885 h 1416"/>
                    <a:gd name="T24" fmla="*/ 696 w 811"/>
                    <a:gd name="T25" fmla="*/ 893 h 1416"/>
                    <a:gd name="T26" fmla="*/ 693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3 w 811"/>
                    <a:gd name="T39" fmla="*/ 1404 h 1416"/>
                    <a:gd name="T40" fmla="*/ 578 w 811"/>
                    <a:gd name="T41" fmla="*/ 1416 h 1416"/>
                    <a:gd name="T42" fmla="*/ 513 w 811"/>
                    <a:gd name="T43" fmla="*/ 1409 h 1416"/>
                    <a:gd name="T44" fmla="*/ 471 w 811"/>
                    <a:gd name="T45" fmla="*/ 1373 h 1416"/>
                    <a:gd name="T46" fmla="*/ 464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7 w 811"/>
                    <a:gd name="T53" fmla="*/ 1410 h 1416"/>
                    <a:gd name="T54" fmla="*/ 245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7 w 811"/>
                    <a:gd name="T61" fmla="*/ 1176 h 1416"/>
                    <a:gd name="T62" fmla="*/ 117 w 811"/>
                    <a:gd name="T63" fmla="*/ 1146 h 1416"/>
                    <a:gd name="T64" fmla="*/ 118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4 w 811"/>
                    <a:gd name="T77" fmla="*/ 813 h 1416"/>
                    <a:gd name="T78" fmla="*/ 4 w 811"/>
                    <a:gd name="T79" fmla="*/ 170 h 1416"/>
                    <a:gd name="T80" fmla="*/ 40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1" y="1"/>
                      </a:lnTo>
                      <a:lnTo>
                        <a:pt x="211" y="20"/>
                      </a:lnTo>
                      <a:lnTo>
                        <a:pt x="233" y="37"/>
                      </a:lnTo>
                      <a:lnTo>
                        <a:pt x="266" y="55"/>
                      </a:lnTo>
                      <a:lnTo>
                        <a:pt x="299" y="70"/>
                      </a:lnTo>
                      <a:lnTo>
                        <a:pt x="335" y="81"/>
                      </a:lnTo>
                      <a:lnTo>
                        <a:pt x="373" y="88"/>
                      </a:lnTo>
                      <a:lnTo>
                        <a:pt x="412" y="90"/>
                      </a:lnTo>
                      <a:lnTo>
                        <a:pt x="456" y="87"/>
                      </a:lnTo>
                      <a:lnTo>
                        <a:pt x="498" y="79"/>
                      </a:lnTo>
                      <a:lnTo>
                        <a:pt x="539" y="65"/>
                      </a:lnTo>
                      <a:lnTo>
                        <a:pt x="577" y="44"/>
                      </a:lnTo>
                      <a:lnTo>
                        <a:pt x="606" y="24"/>
                      </a:lnTo>
                      <a:lnTo>
                        <a:pt x="634" y="1"/>
                      </a:lnTo>
                      <a:lnTo>
                        <a:pt x="635" y="1"/>
                      </a:lnTo>
                      <a:lnTo>
                        <a:pt x="656" y="6"/>
                      </a:lnTo>
                      <a:lnTo>
                        <a:pt x="678" y="16"/>
                      </a:lnTo>
                      <a:lnTo>
                        <a:pt x="702" y="29"/>
                      </a:lnTo>
                      <a:lnTo>
                        <a:pt x="725" y="46"/>
                      </a:lnTo>
                      <a:lnTo>
                        <a:pt x="748" y="67"/>
                      </a:lnTo>
                      <a:lnTo>
                        <a:pt x="768" y="89"/>
                      </a:lnTo>
                      <a:lnTo>
                        <a:pt x="786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6" y="849"/>
                      </a:lnTo>
                      <a:lnTo>
                        <a:pt x="768" y="864"/>
                      </a:lnTo>
                      <a:lnTo>
                        <a:pt x="747" y="876"/>
                      </a:lnTo>
                      <a:lnTo>
                        <a:pt x="722" y="883"/>
                      </a:lnTo>
                      <a:lnTo>
                        <a:pt x="718" y="885"/>
                      </a:lnTo>
                      <a:lnTo>
                        <a:pt x="710" y="887"/>
                      </a:lnTo>
                      <a:lnTo>
                        <a:pt x="703" y="890"/>
                      </a:lnTo>
                      <a:lnTo>
                        <a:pt x="696" y="893"/>
                      </a:lnTo>
                      <a:lnTo>
                        <a:pt x="693" y="894"/>
                      </a:lnTo>
                      <a:lnTo>
                        <a:pt x="693" y="899"/>
                      </a:lnTo>
                      <a:lnTo>
                        <a:pt x="693" y="913"/>
                      </a:lnTo>
                      <a:lnTo>
                        <a:pt x="693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3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3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8" y="1416"/>
                      </a:lnTo>
                      <a:lnTo>
                        <a:pt x="560" y="1416"/>
                      </a:lnTo>
                      <a:lnTo>
                        <a:pt x="535" y="1414"/>
                      </a:lnTo>
                      <a:lnTo>
                        <a:pt x="513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6" y="1355"/>
                      </a:lnTo>
                      <a:lnTo>
                        <a:pt x="464" y="1333"/>
                      </a:lnTo>
                      <a:lnTo>
                        <a:pt x="464" y="1012"/>
                      </a:lnTo>
                      <a:lnTo>
                        <a:pt x="405" y="1012"/>
                      </a:lnTo>
                      <a:lnTo>
                        <a:pt x="405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7" y="1410"/>
                      </a:lnTo>
                      <a:lnTo>
                        <a:pt x="285" y="1415"/>
                      </a:lnTo>
                      <a:lnTo>
                        <a:pt x="262" y="1416"/>
                      </a:lnTo>
                      <a:lnTo>
                        <a:pt x="245" y="1416"/>
                      </a:lnTo>
                      <a:lnTo>
                        <a:pt x="221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6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7" y="1325"/>
                      </a:lnTo>
                      <a:lnTo>
                        <a:pt x="117" y="1176"/>
                      </a:lnTo>
                      <a:lnTo>
                        <a:pt x="117" y="1173"/>
                      </a:lnTo>
                      <a:lnTo>
                        <a:pt x="117" y="1162"/>
                      </a:lnTo>
                      <a:lnTo>
                        <a:pt x="117" y="1146"/>
                      </a:lnTo>
                      <a:lnTo>
                        <a:pt x="117" y="1126"/>
                      </a:lnTo>
                      <a:lnTo>
                        <a:pt x="118" y="1102"/>
                      </a:lnTo>
                      <a:lnTo>
                        <a:pt x="118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8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70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3" y="833"/>
                      </a:lnTo>
                      <a:lnTo>
                        <a:pt x="4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4" y="170"/>
                      </a:lnTo>
                      <a:lnTo>
                        <a:pt x="12" y="145"/>
                      </a:lnTo>
                      <a:lnTo>
                        <a:pt x="24" y="119"/>
                      </a:lnTo>
                      <a:lnTo>
                        <a:pt x="40" y="95"/>
                      </a:lnTo>
                      <a:lnTo>
                        <a:pt x="59" y="72"/>
                      </a:lnTo>
                      <a:lnTo>
                        <a:pt x="80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6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3" name="Group 102"/>
              <p:cNvGrpSpPr>
                <a:grpSpLocks noChangeAspect="1"/>
              </p:cNvGrpSpPr>
              <p:nvPr/>
            </p:nvGrpSpPr>
            <p:grpSpPr>
              <a:xfrm>
                <a:off x="4203225" y="2666349"/>
                <a:ext cx="301168" cy="457211"/>
                <a:chOff x="7974787" y="5890674"/>
                <a:chExt cx="260076" cy="394828"/>
              </a:xfrm>
              <a:solidFill>
                <a:srgbClr val="13224F"/>
              </a:solidFill>
            </p:grpSpPr>
            <p:sp>
              <p:nvSpPr>
                <p:cNvPr id="105" name="Freeform 79"/>
                <p:cNvSpPr>
                  <a:spLocks noEditPoints="1"/>
                </p:cNvSpPr>
                <p:nvPr/>
              </p:nvSpPr>
              <p:spPr bwMode="auto">
                <a:xfrm>
                  <a:off x="8017495" y="5890674"/>
                  <a:ext cx="183413" cy="136395"/>
                </a:xfrm>
                <a:custGeom>
                  <a:avLst/>
                  <a:gdLst>
                    <a:gd name="T0" fmla="*/ 1510 w 1895"/>
                    <a:gd name="T1" fmla="*/ 1069 h 1144"/>
                    <a:gd name="T2" fmla="*/ 462 w 1895"/>
                    <a:gd name="T3" fmla="*/ 856 h 1144"/>
                    <a:gd name="T4" fmla="*/ 879 w 1895"/>
                    <a:gd name="T5" fmla="*/ 856 h 1144"/>
                    <a:gd name="T6" fmla="*/ 671 w 1895"/>
                    <a:gd name="T7" fmla="*/ 463 h 1144"/>
                    <a:gd name="T8" fmla="*/ 620 w 1895"/>
                    <a:gd name="T9" fmla="*/ 590 h 1144"/>
                    <a:gd name="T10" fmla="*/ 531 w 1895"/>
                    <a:gd name="T11" fmla="*/ 694 h 1144"/>
                    <a:gd name="T12" fmla="*/ 416 w 1895"/>
                    <a:gd name="T13" fmla="*/ 774 h 1144"/>
                    <a:gd name="T14" fmla="*/ 288 w 1895"/>
                    <a:gd name="T15" fmla="*/ 823 h 1144"/>
                    <a:gd name="T16" fmla="*/ 195 w 1895"/>
                    <a:gd name="T17" fmla="*/ 882 h 1144"/>
                    <a:gd name="T18" fmla="*/ 939 w 1895"/>
                    <a:gd name="T19" fmla="*/ 796 h 1144"/>
                    <a:gd name="T20" fmla="*/ 1033 w 1895"/>
                    <a:gd name="T21" fmla="*/ 796 h 1144"/>
                    <a:gd name="T22" fmla="*/ 1738 w 1895"/>
                    <a:gd name="T23" fmla="*/ 889 h 1144"/>
                    <a:gd name="T24" fmla="*/ 1721 w 1895"/>
                    <a:gd name="T25" fmla="*/ 781 h 1144"/>
                    <a:gd name="T26" fmla="*/ 1688 w 1895"/>
                    <a:gd name="T27" fmla="*/ 707 h 1144"/>
                    <a:gd name="T28" fmla="*/ 1599 w 1895"/>
                    <a:gd name="T29" fmla="*/ 677 h 1144"/>
                    <a:gd name="T30" fmla="*/ 1409 w 1895"/>
                    <a:gd name="T31" fmla="*/ 660 h 1144"/>
                    <a:gd name="T32" fmla="*/ 1215 w 1895"/>
                    <a:gd name="T33" fmla="*/ 635 h 1144"/>
                    <a:gd name="T34" fmla="*/ 1025 w 1895"/>
                    <a:gd name="T35" fmla="*/ 592 h 1144"/>
                    <a:gd name="T36" fmla="*/ 843 w 1895"/>
                    <a:gd name="T37" fmla="*/ 522 h 1144"/>
                    <a:gd name="T38" fmla="*/ 679 w 1895"/>
                    <a:gd name="T39" fmla="*/ 415 h 1144"/>
                    <a:gd name="T40" fmla="*/ 1099 w 1895"/>
                    <a:gd name="T41" fmla="*/ 9 h 1144"/>
                    <a:gd name="T42" fmla="*/ 1286 w 1895"/>
                    <a:gd name="T43" fmla="*/ 52 h 1144"/>
                    <a:gd name="T44" fmla="*/ 1441 w 1895"/>
                    <a:gd name="T45" fmla="*/ 125 h 1144"/>
                    <a:gd name="T46" fmla="*/ 1569 w 1895"/>
                    <a:gd name="T47" fmla="*/ 225 h 1144"/>
                    <a:gd name="T48" fmla="*/ 1670 w 1895"/>
                    <a:gd name="T49" fmla="*/ 345 h 1144"/>
                    <a:gd name="T50" fmla="*/ 1750 w 1895"/>
                    <a:gd name="T51" fmla="*/ 482 h 1144"/>
                    <a:gd name="T52" fmla="*/ 1809 w 1895"/>
                    <a:gd name="T53" fmla="*/ 627 h 1144"/>
                    <a:gd name="T54" fmla="*/ 1851 w 1895"/>
                    <a:gd name="T55" fmla="*/ 779 h 1144"/>
                    <a:gd name="T56" fmla="*/ 1879 w 1895"/>
                    <a:gd name="T57" fmla="*/ 931 h 1144"/>
                    <a:gd name="T58" fmla="*/ 1895 w 1895"/>
                    <a:gd name="T59" fmla="*/ 1077 h 1144"/>
                    <a:gd name="T60" fmla="*/ 1737 w 1895"/>
                    <a:gd name="T61" fmla="*/ 1021 h 1144"/>
                    <a:gd name="T62" fmla="*/ 1570 w 1895"/>
                    <a:gd name="T63" fmla="*/ 1127 h 1144"/>
                    <a:gd name="T64" fmla="*/ 939 w 1895"/>
                    <a:gd name="T65" fmla="*/ 1039 h 1144"/>
                    <a:gd name="T66" fmla="*/ 402 w 1895"/>
                    <a:gd name="T67" fmla="*/ 1004 h 1144"/>
                    <a:gd name="T68" fmla="*/ 215 w 1895"/>
                    <a:gd name="T69" fmla="*/ 1089 h 1144"/>
                    <a:gd name="T70" fmla="*/ 0 w 1895"/>
                    <a:gd name="T71" fmla="*/ 949 h 1144"/>
                    <a:gd name="T72" fmla="*/ 0 w 1895"/>
                    <a:gd name="T73" fmla="*/ 926 h 1144"/>
                    <a:gd name="T74" fmla="*/ 4 w 1895"/>
                    <a:gd name="T75" fmla="*/ 864 h 1144"/>
                    <a:gd name="T76" fmla="*/ 18 w 1895"/>
                    <a:gd name="T77" fmla="*/ 771 h 1144"/>
                    <a:gd name="T78" fmla="*/ 46 w 1895"/>
                    <a:gd name="T79" fmla="*/ 657 h 1144"/>
                    <a:gd name="T80" fmla="*/ 95 w 1895"/>
                    <a:gd name="T81" fmla="*/ 530 h 1144"/>
                    <a:gd name="T82" fmla="*/ 168 w 1895"/>
                    <a:gd name="T83" fmla="*/ 402 h 1144"/>
                    <a:gd name="T84" fmla="*/ 272 w 1895"/>
                    <a:gd name="T85" fmla="*/ 281 h 1144"/>
                    <a:gd name="T86" fmla="*/ 412 w 1895"/>
                    <a:gd name="T87" fmla="*/ 176 h 1144"/>
                    <a:gd name="T88" fmla="*/ 505 w 1895"/>
                    <a:gd name="T89" fmla="*/ 137 h 1144"/>
                    <a:gd name="T90" fmla="*/ 565 w 1895"/>
                    <a:gd name="T91" fmla="*/ 129 h 1144"/>
                    <a:gd name="T92" fmla="*/ 606 w 1895"/>
                    <a:gd name="T93" fmla="*/ 109 h 1144"/>
                    <a:gd name="T94" fmla="*/ 636 w 1895"/>
                    <a:gd name="T95" fmla="*/ 72 h 1144"/>
                    <a:gd name="T96" fmla="*/ 681 w 1895"/>
                    <a:gd name="T97" fmla="*/ 36 h 1144"/>
                    <a:gd name="T98" fmla="*/ 763 w 1895"/>
                    <a:gd name="T99" fmla="*/ 14 h 1144"/>
                    <a:gd name="T100" fmla="*/ 877 w 1895"/>
                    <a:gd name="T101" fmla="*/ 2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95" h="1144">
                      <a:moveTo>
                        <a:pt x="1093" y="856"/>
                      </a:moveTo>
                      <a:lnTo>
                        <a:pt x="1093" y="1069"/>
                      </a:lnTo>
                      <a:lnTo>
                        <a:pt x="1510" y="1069"/>
                      </a:lnTo>
                      <a:lnTo>
                        <a:pt x="1510" y="856"/>
                      </a:lnTo>
                      <a:lnTo>
                        <a:pt x="1093" y="856"/>
                      </a:lnTo>
                      <a:close/>
                      <a:moveTo>
                        <a:pt x="462" y="856"/>
                      </a:moveTo>
                      <a:lnTo>
                        <a:pt x="462" y="1069"/>
                      </a:lnTo>
                      <a:lnTo>
                        <a:pt x="879" y="1069"/>
                      </a:lnTo>
                      <a:lnTo>
                        <a:pt x="879" y="856"/>
                      </a:lnTo>
                      <a:lnTo>
                        <a:pt x="462" y="856"/>
                      </a:lnTo>
                      <a:close/>
                      <a:moveTo>
                        <a:pt x="679" y="415"/>
                      </a:moveTo>
                      <a:lnTo>
                        <a:pt x="671" y="463"/>
                      </a:lnTo>
                      <a:lnTo>
                        <a:pt x="660" y="507"/>
                      </a:lnTo>
                      <a:lnTo>
                        <a:pt x="642" y="550"/>
                      </a:lnTo>
                      <a:lnTo>
                        <a:pt x="620" y="590"/>
                      </a:lnTo>
                      <a:lnTo>
                        <a:pt x="594" y="627"/>
                      </a:lnTo>
                      <a:lnTo>
                        <a:pt x="564" y="662"/>
                      </a:lnTo>
                      <a:lnTo>
                        <a:pt x="531" y="694"/>
                      </a:lnTo>
                      <a:lnTo>
                        <a:pt x="495" y="724"/>
                      </a:lnTo>
                      <a:lnTo>
                        <a:pt x="456" y="751"/>
                      </a:lnTo>
                      <a:lnTo>
                        <a:pt x="416" y="774"/>
                      </a:lnTo>
                      <a:lnTo>
                        <a:pt x="375" y="794"/>
                      </a:lnTo>
                      <a:lnTo>
                        <a:pt x="332" y="811"/>
                      </a:lnTo>
                      <a:lnTo>
                        <a:pt x="288" y="823"/>
                      </a:lnTo>
                      <a:lnTo>
                        <a:pt x="244" y="832"/>
                      </a:lnTo>
                      <a:lnTo>
                        <a:pt x="201" y="837"/>
                      </a:lnTo>
                      <a:lnTo>
                        <a:pt x="195" y="882"/>
                      </a:lnTo>
                      <a:lnTo>
                        <a:pt x="402" y="912"/>
                      </a:lnTo>
                      <a:lnTo>
                        <a:pt x="402" y="796"/>
                      </a:lnTo>
                      <a:lnTo>
                        <a:pt x="939" y="796"/>
                      </a:lnTo>
                      <a:lnTo>
                        <a:pt x="939" y="920"/>
                      </a:lnTo>
                      <a:lnTo>
                        <a:pt x="1033" y="920"/>
                      </a:lnTo>
                      <a:lnTo>
                        <a:pt x="1033" y="796"/>
                      </a:lnTo>
                      <a:lnTo>
                        <a:pt x="1570" y="796"/>
                      </a:lnTo>
                      <a:lnTo>
                        <a:pt x="1570" y="916"/>
                      </a:lnTo>
                      <a:lnTo>
                        <a:pt x="1738" y="889"/>
                      </a:lnTo>
                      <a:lnTo>
                        <a:pt x="1734" y="851"/>
                      </a:lnTo>
                      <a:lnTo>
                        <a:pt x="1728" y="814"/>
                      </a:lnTo>
                      <a:lnTo>
                        <a:pt x="1721" y="781"/>
                      </a:lnTo>
                      <a:lnTo>
                        <a:pt x="1711" y="752"/>
                      </a:lnTo>
                      <a:lnTo>
                        <a:pt x="1701" y="728"/>
                      </a:lnTo>
                      <a:lnTo>
                        <a:pt x="1688" y="707"/>
                      </a:lnTo>
                      <a:lnTo>
                        <a:pt x="1676" y="692"/>
                      </a:lnTo>
                      <a:lnTo>
                        <a:pt x="1661" y="682"/>
                      </a:lnTo>
                      <a:lnTo>
                        <a:pt x="1599" y="677"/>
                      </a:lnTo>
                      <a:lnTo>
                        <a:pt x="1537" y="671"/>
                      </a:lnTo>
                      <a:lnTo>
                        <a:pt x="1473" y="666"/>
                      </a:lnTo>
                      <a:lnTo>
                        <a:pt x="1409" y="660"/>
                      </a:lnTo>
                      <a:lnTo>
                        <a:pt x="1345" y="653"/>
                      </a:lnTo>
                      <a:lnTo>
                        <a:pt x="1280" y="645"/>
                      </a:lnTo>
                      <a:lnTo>
                        <a:pt x="1215" y="635"/>
                      </a:lnTo>
                      <a:lnTo>
                        <a:pt x="1151" y="623"/>
                      </a:lnTo>
                      <a:lnTo>
                        <a:pt x="1087" y="608"/>
                      </a:lnTo>
                      <a:lnTo>
                        <a:pt x="1025" y="592"/>
                      </a:lnTo>
                      <a:lnTo>
                        <a:pt x="963" y="572"/>
                      </a:lnTo>
                      <a:lnTo>
                        <a:pt x="902" y="549"/>
                      </a:lnTo>
                      <a:lnTo>
                        <a:pt x="843" y="522"/>
                      </a:lnTo>
                      <a:lnTo>
                        <a:pt x="785" y="491"/>
                      </a:lnTo>
                      <a:lnTo>
                        <a:pt x="731" y="456"/>
                      </a:lnTo>
                      <a:lnTo>
                        <a:pt x="679" y="415"/>
                      </a:lnTo>
                      <a:close/>
                      <a:moveTo>
                        <a:pt x="956" y="0"/>
                      </a:moveTo>
                      <a:lnTo>
                        <a:pt x="1030" y="2"/>
                      </a:lnTo>
                      <a:lnTo>
                        <a:pt x="1099" y="9"/>
                      </a:lnTo>
                      <a:lnTo>
                        <a:pt x="1165" y="19"/>
                      </a:lnTo>
                      <a:lnTo>
                        <a:pt x="1227" y="33"/>
                      </a:lnTo>
                      <a:lnTo>
                        <a:pt x="1286" y="52"/>
                      </a:lnTo>
                      <a:lnTo>
                        <a:pt x="1340" y="73"/>
                      </a:lnTo>
                      <a:lnTo>
                        <a:pt x="1392" y="97"/>
                      </a:lnTo>
                      <a:lnTo>
                        <a:pt x="1441" y="125"/>
                      </a:lnTo>
                      <a:lnTo>
                        <a:pt x="1486" y="155"/>
                      </a:lnTo>
                      <a:lnTo>
                        <a:pt x="1529" y="189"/>
                      </a:lnTo>
                      <a:lnTo>
                        <a:pt x="1569" y="225"/>
                      </a:lnTo>
                      <a:lnTo>
                        <a:pt x="1605" y="262"/>
                      </a:lnTo>
                      <a:lnTo>
                        <a:pt x="1639" y="303"/>
                      </a:lnTo>
                      <a:lnTo>
                        <a:pt x="1670" y="345"/>
                      </a:lnTo>
                      <a:lnTo>
                        <a:pt x="1699" y="389"/>
                      </a:lnTo>
                      <a:lnTo>
                        <a:pt x="1726" y="434"/>
                      </a:lnTo>
                      <a:lnTo>
                        <a:pt x="1750" y="482"/>
                      </a:lnTo>
                      <a:lnTo>
                        <a:pt x="1771" y="529"/>
                      </a:lnTo>
                      <a:lnTo>
                        <a:pt x="1791" y="578"/>
                      </a:lnTo>
                      <a:lnTo>
                        <a:pt x="1809" y="627"/>
                      </a:lnTo>
                      <a:lnTo>
                        <a:pt x="1824" y="678"/>
                      </a:lnTo>
                      <a:lnTo>
                        <a:pt x="1839" y="729"/>
                      </a:lnTo>
                      <a:lnTo>
                        <a:pt x="1851" y="779"/>
                      </a:lnTo>
                      <a:lnTo>
                        <a:pt x="1862" y="830"/>
                      </a:lnTo>
                      <a:lnTo>
                        <a:pt x="1872" y="881"/>
                      </a:lnTo>
                      <a:lnTo>
                        <a:pt x="1879" y="931"/>
                      </a:lnTo>
                      <a:lnTo>
                        <a:pt x="1885" y="981"/>
                      </a:lnTo>
                      <a:lnTo>
                        <a:pt x="1890" y="1030"/>
                      </a:lnTo>
                      <a:lnTo>
                        <a:pt x="1895" y="1077"/>
                      </a:lnTo>
                      <a:lnTo>
                        <a:pt x="1725" y="1110"/>
                      </a:lnTo>
                      <a:lnTo>
                        <a:pt x="1732" y="1066"/>
                      </a:lnTo>
                      <a:lnTo>
                        <a:pt x="1737" y="1021"/>
                      </a:lnTo>
                      <a:lnTo>
                        <a:pt x="1741" y="980"/>
                      </a:lnTo>
                      <a:lnTo>
                        <a:pt x="1570" y="1006"/>
                      </a:lnTo>
                      <a:lnTo>
                        <a:pt x="1570" y="1127"/>
                      </a:lnTo>
                      <a:lnTo>
                        <a:pt x="1033" y="1127"/>
                      </a:lnTo>
                      <a:lnTo>
                        <a:pt x="1033" y="1039"/>
                      </a:lnTo>
                      <a:lnTo>
                        <a:pt x="939" y="1039"/>
                      </a:lnTo>
                      <a:lnTo>
                        <a:pt x="939" y="1127"/>
                      </a:lnTo>
                      <a:lnTo>
                        <a:pt x="402" y="1127"/>
                      </a:lnTo>
                      <a:lnTo>
                        <a:pt x="402" y="1004"/>
                      </a:lnTo>
                      <a:lnTo>
                        <a:pt x="197" y="973"/>
                      </a:lnTo>
                      <a:lnTo>
                        <a:pt x="205" y="1032"/>
                      </a:lnTo>
                      <a:lnTo>
                        <a:pt x="215" y="1089"/>
                      </a:lnTo>
                      <a:lnTo>
                        <a:pt x="230" y="1144"/>
                      </a:lnTo>
                      <a:lnTo>
                        <a:pt x="10" y="1106"/>
                      </a:lnTo>
                      <a:lnTo>
                        <a:pt x="0" y="949"/>
                      </a:lnTo>
                      <a:lnTo>
                        <a:pt x="0" y="947"/>
                      </a:lnTo>
                      <a:lnTo>
                        <a:pt x="0" y="939"/>
                      </a:lnTo>
                      <a:lnTo>
                        <a:pt x="0" y="926"/>
                      </a:lnTo>
                      <a:lnTo>
                        <a:pt x="1" y="909"/>
                      </a:lnTo>
                      <a:lnTo>
                        <a:pt x="2" y="888"/>
                      </a:lnTo>
                      <a:lnTo>
                        <a:pt x="4" y="864"/>
                      </a:lnTo>
                      <a:lnTo>
                        <a:pt x="8" y="836"/>
                      </a:lnTo>
                      <a:lnTo>
                        <a:pt x="12" y="804"/>
                      </a:lnTo>
                      <a:lnTo>
                        <a:pt x="18" y="771"/>
                      </a:lnTo>
                      <a:lnTo>
                        <a:pt x="25" y="734"/>
                      </a:lnTo>
                      <a:lnTo>
                        <a:pt x="35" y="696"/>
                      </a:lnTo>
                      <a:lnTo>
                        <a:pt x="46" y="657"/>
                      </a:lnTo>
                      <a:lnTo>
                        <a:pt x="60" y="615"/>
                      </a:lnTo>
                      <a:lnTo>
                        <a:pt x="76" y="573"/>
                      </a:lnTo>
                      <a:lnTo>
                        <a:pt x="95" y="530"/>
                      </a:lnTo>
                      <a:lnTo>
                        <a:pt x="116" y="488"/>
                      </a:lnTo>
                      <a:lnTo>
                        <a:pt x="140" y="445"/>
                      </a:lnTo>
                      <a:lnTo>
                        <a:pt x="168" y="402"/>
                      </a:lnTo>
                      <a:lnTo>
                        <a:pt x="198" y="360"/>
                      </a:lnTo>
                      <a:lnTo>
                        <a:pt x="233" y="320"/>
                      </a:lnTo>
                      <a:lnTo>
                        <a:pt x="272" y="281"/>
                      </a:lnTo>
                      <a:lnTo>
                        <a:pt x="315" y="244"/>
                      </a:lnTo>
                      <a:lnTo>
                        <a:pt x="361" y="209"/>
                      </a:lnTo>
                      <a:lnTo>
                        <a:pt x="412" y="176"/>
                      </a:lnTo>
                      <a:lnTo>
                        <a:pt x="468" y="147"/>
                      </a:lnTo>
                      <a:lnTo>
                        <a:pt x="485" y="141"/>
                      </a:lnTo>
                      <a:lnTo>
                        <a:pt x="505" y="137"/>
                      </a:lnTo>
                      <a:lnTo>
                        <a:pt x="524" y="134"/>
                      </a:lnTo>
                      <a:lnTo>
                        <a:pt x="545" y="132"/>
                      </a:lnTo>
                      <a:lnTo>
                        <a:pt x="565" y="129"/>
                      </a:lnTo>
                      <a:lnTo>
                        <a:pt x="584" y="125"/>
                      </a:lnTo>
                      <a:lnTo>
                        <a:pt x="596" y="119"/>
                      </a:lnTo>
                      <a:lnTo>
                        <a:pt x="606" y="109"/>
                      </a:lnTo>
                      <a:lnTo>
                        <a:pt x="616" y="98"/>
                      </a:lnTo>
                      <a:lnTo>
                        <a:pt x="625" y="85"/>
                      </a:lnTo>
                      <a:lnTo>
                        <a:pt x="636" y="72"/>
                      </a:lnTo>
                      <a:lnTo>
                        <a:pt x="648" y="58"/>
                      </a:lnTo>
                      <a:lnTo>
                        <a:pt x="663" y="46"/>
                      </a:lnTo>
                      <a:lnTo>
                        <a:pt x="681" y="36"/>
                      </a:lnTo>
                      <a:lnTo>
                        <a:pt x="703" y="28"/>
                      </a:lnTo>
                      <a:lnTo>
                        <a:pt x="731" y="20"/>
                      </a:lnTo>
                      <a:lnTo>
                        <a:pt x="763" y="14"/>
                      </a:lnTo>
                      <a:lnTo>
                        <a:pt x="799" y="9"/>
                      </a:lnTo>
                      <a:lnTo>
                        <a:pt x="837" y="6"/>
                      </a:lnTo>
                      <a:lnTo>
                        <a:pt x="877" y="2"/>
                      </a:lnTo>
                      <a:lnTo>
                        <a:pt x="917" y="0"/>
                      </a:lnTo>
                      <a:lnTo>
                        <a:pt x="9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6" name="Freeform 80"/>
                <p:cNvSpPr>
                  <a:spLocks noEditPoints="1"/>
                </p:cNvSpPr>
                <p:nvPr/>
              </p:nvSpPr>
              <p:spPr bwMode="auto">
                <a:xfrm>
                  <a:off x="7974787" y="6024677"/>
                  <a:ext cx="260076" cy="260825"/>
                </a:xfrm>
                <a:custGeom>
                  <a:avLst/>
                  <a:gdLst>
                    <a:gd name="T0" fmla="*/ 1412 w 2685"/>
                    <a:gd name="T1" fmla="*/ 298 h 2179"/>
                    <a:gd name="T2" fmla="*/ 2463 w 2685"/>
                    <a:gd name="T3" fmla="*/ 1891 h 2179"/>
                    <a:gd name="T4" fmla="*/ 2454 w 2685"/>
                    <a:gd name="T5" fmla="*/ 1376 h 2179"/>
                    <a:gd name="T6" fmla="*/ 2410 w 2685"/>
                    <a:gd name="T7" fmla="*/ 1373 h 2179"/>
                    <a:gd name="T8" fmla="*/ 2344 w 2685"/>
                    <a:gd name="T9" fmla="*/ 1348 h 2179"/>
                    <a:gd name="T10" fmla="*/ 2287 w 2685"/>
                    <a:gd name="T11" fmla="*/ 1299 h 2179"/>
                    <a:gd name="T12" fmla="*/ 2244 w 2685"/>
                    <a:gd name="T13" fmla="*/ 1233 h 2179"/>
                    <a:gd name="T14" fmla="*/ 2215 w 2685"/>
                    <a:gd name="T15" fmla="*/ 1153 h 2179"/>
                    <a:gd name="T16" fmla="*/ 2206 w 2685"/>
                    <a:gd name="T17" fmla="*/ 1062 h 2179"/>
                    <a:gd name="T18" fmla="*/ 2215 w 2685"/>
                    <a:gd name="T19" fmla="*/ 972 h 2179"/>
                    <a:gd name="T20" fmla="*/ 2244 w 2685"/>
                    <a:gd name="T21" fmla="*/ 892 h 2179"/>
                    <a:gd name="T22" fmla="*/ 2287 w 2685"/>
                    <a:gd name="T23" fmla="*/ 825 h 2179"/>
                    <a:gd name="T24" fmla="*/ 2344 w 2685"/>
                    <a:gd name="T25" fmla="*/ 778 h 2179"/>
                    <a:gd name="T26" fmla="*/ 2410 w 2685"/>
                    <a:gd name="T27" fmla="*/ 752 h 2179"/>
                    <a:gd name="T28" fmla="*/ 2454 w 2685"/>
                    <a:gd name="T29" fmla="*/ 749 h 2179"/>
                    <a:gd name="T30" fmla="*/ 2463 w 2685"/>
                    <a:gd name="T31" fmla="*/ 130 h 2179"/>
                    <a:gd name="T32" fmla="*/ 252 w 2685"/>
                    <a:gd name="T33" fmla="*/ 750 h 2179"/>
                    <a:gd name="T34" fmla="*/ 318 w 2685"/>
                    <a:gd name="T35" fmla="*/ 767 h 2179"/>
                    <a:gd name="T36" fmla="*/ 375 w 2685"/>
                    <a:gd name="T37" fmla="*/ 806 h 2179"/>
                    <a:gd name="T38" fmla="*/ 424 w 2685"/>
                    <a:gd name="T39" fmla="*/ 862 h 2179"/>
                    <a:gd name="T40" fmla="*/ 458 w 2685"/>
                    <a:gd name="T41" fmla="*/ 933 h 2179"/>
                    <a:gd name="T42" fmla="*/ 476 w 2685"/>
                    <a:gd name="T43" fmla="*/ 1017 h 2179"/>
                    <a:gd name="T44" fmla="*/ 476 w 2685"/>
                    <a:gd name="T45" fmla="*/ 1108 h 2179"/>
                    <a:gd name="T46" fmla="*/ 458 w 2685"/>
                    <a:gd name="T47" fmla="*/ 1191 h 2179"/>
                    <a:gd name="T48" fmla="*/ 424 w 2685"/>
                    <a:gd name="T49" fmla="*/ 1263 h 2179"/>
                    <a:gd name="T50" fmla="*/ 375 w 2685"/>
                    <a:gd name="T51" fmla="*/ 1320 h 2179"/>
                    <a:gd name="T52" fmla="*/ 318 w 2685"/>
                    <a:gd name="T53" fmla="*/ 1358 h 2179"/>
                    <a:gd name="T54" fmla="*/ 252 w 2685"/>
                    <a:gd name="T55" fmla="*/ 1375 h 2179"/>
                    <a:gd name="T56" fmla="*/ 1302 w 2685"/>
                    <a:gd name="T57" fmla="*/ 2059 h 2179"/>
                    <a:gd name="T58" fmla="*/ 252 w 2685"/>
                    <a:gd name="T59" fmla="*/ 130 h 2179"/>
                    <a:gd name="T60" fmla="*/ 1357 w 2685"/>
                    <a:gd name="T61" fmla="*/ 194 h 2179"/>
                    <a:gd name="T62" fmla="*/ 2574 w 2685"/>
                    <a:gd name="T63" fmla="*/ 797 h 2179"/>
                    <a:gd name="T64" fmla="*/ 2624 w 2685"/>
                    <a:gd name="T65" fmla="*/ 855 h 2179"/>
                    <a:gd name="T66" fmla="*/ 2662 w 2685"/>
                    <a:gd name="T67" fmla="*/ 929 h 2179"/>
                    <a:gd name="T68" fmla="*/ 2683 w 2685"/>
                    <a:gd name="T69" fmla="*/ 1015 h 2179"/>
                    <a:gd name="T70" fmla="*/ 2683 w 2685"/>
                    <a:gd name="T71" fmla="*/ 1110 h 2179"/>
                    <a:gd name="T72" fmla="*/ 2662 w 2685"/>
                    <a:gd name="T73" fmla="*/ 1196 h 2179"/>
                    <a:gd name="T74" fmla="*/ 2624 w 2685"/>
                    <a:gd name="T75" fmla="*/ 1270 h 2179"/>
                    <a:gd name="T76" fmla="*/ 2574 w 2685"/>
                    <a:gd name="T77" fmla="*/ 1328 h 2179"/>
                    <a:gd name="T78" fmla="*/ 1357 w 2685"/>
                    <a:gd name="T79" fmla="*/ 2179 h 2179"/>
                    <a:gd name="T80" fmla="*/ 140 w 2685"/>
                    <a:gd name="T81" fmla="*/ 1349 h 2179"/>
                    <a:gd name="T82" fmla="*/ 84 w 2685"/>
                    <a:gd name="T83" fmla="*/ 1300 h 2179"/>
                    <a:gd name="T84" fmla="*/ 39 w 2685"/>
                    <a:gd name="T85" fmla="*/ 1234 h 2179"/>
                    <a:gd name="T86" fmla="*/ 10 w 2685"/>
                    <a:gd name="T87" fmla="*/ 1154 h 2179"/>
                    <a:gd name="T88" fmla="*/ 0 w 2685"/>
                    <a:gd name="T89" fmla="*/ 1062 h 2179"/>
                    <a:gd name="T90" fmla="*/ 10 w 2685"/>
                    <a:gd name="T91" fmla="*/ 971 h 2179"/>
                    <a:gd name="T92" fmla="*/ 39 w 2685"/>
                    <a:gd name="T93" fmla="*/ 890 h 2179"/>
                    <a:gd name="T94" fmla="*/ 84 w 2685"/>
                    <a:gd name="T95" fmla="*/ 824 h 2179"/>
                    <a:gd name="T96" fmla="*/ 140 w 2685"/>
                    <a:gd name="T97" fmla="*/ 776 h 2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85" h="2179">
                      <a:moveTo>
                        <a:pt x="2463" y="130"/>
                      </a:moveTo>
                      <a:lnTo>
                        <a:pt x="1412" y="298"/>
                      </a:lnTo>
                      <a:lnTo>
                        <a:pt x="1412" y="2059"/>
                      </a:lnTo>
                      <a:lnTo>
                        <a:pt x="2463" y="1891"/>
                      </a:lnTo>
                      <a:lnTo>
                        <a:pt x="2463" y="1374"/>
                      </a:lnTo>
                      <a:lnTo>
                        <a:pt x="2454" y="1376"/>
                      </a:lnTo>
                      <a:lnTo>
                        <a:pt x="2445" y="1376"/>
                      </a:lnTo>
                      <a:lnTo>
                        <a:pt x="2410" y="1373"/>
                      </a:lnTo>
                      <a:lnTo>
                        <a:pt x="2376" y="1363"/>
                      </a:lnTo>
                      <a:lnTo>
                        <a:pt x="2344" y="1348"/>
                      </a:lnTo>
                      <a:lnTo>
                        <a:pt x="2315" y="1326"/>
                      </a:lnTo>
                      <a:lnTo>
                        <a:pt x="2287" y="1299"/>
                      </a:lnTo>
                      <a:lnTo>
                        <a:pt x="2264" y="1268"/>
                      </a:lnTo>
                      <a:lnTo>
                        <a:pt x="2244" y="1233"/>
                      </a:lnTo>
                      <a:lnTo>
                        <a:pt x="2228" y="1195"/>
                      </a:lnTo>
                      <a:lnTo>
                        <a:pt x="2215" y="1153"/>
                      </a:lnTo>
                      <a:lnTo>
                        <a:pt x="2208" y="1109"/>
                      </a:lnTo>
                      <a:lnTo>
                        <a:pt x="2206" y="1062"/>
                      </a:lnTo>
                      <a:lnTo>
                        <a:pt x="2208" y="1016"/>
                      </a:lnTo>
                      <a:lnTo>
                        <a:pt x="2215" y="972"/>
                      </a:lnTo>
                      <a:lnTo>
                        <a:pt x="2228" y="930"/>
                      </a:lnTo>
                      <a:lnTo>
                        <a:pt x="2244" y="892"/>
                      </a:lnTo>
                      <a:lnTo>
                        <a:pt x="2264" y="857"/>
                      </a:lnTo>
                      <a:lnTo>
                        <a:pt x="2287" y="825"/>
                      </a:lnTo>
                      <a:lnTo>
                        <a:pt x="2315" y="799"/>
                      </a:lnTo>
                      <a:lnTo>
                        <a:pt x="2344" y="778"/>
                      </a:lnTo>
                      <a:lnTo>
                        <a:pt x="2376" y="762"/>
                      </a:lnTo>
                      <a:lnTo>
                        <a:pt x="2410" y="752"/>
                      </a:lnTo>
                      <a:lnTo>
                        <a:pt x="2445" y="749"/>
                      </a:lnTo>
                      <a:lnTo>
                        <a:pt x="2454" y="749"/>
                      </a:lnTo>
                      <a:lnTo>
                        <a:pt x="2463" y="751"/>
                      </a:lnTo>
                      <a:lnTo>
                        <a:pt x="2463" y="130"/>
                      </a:lnTo>
                      <a:close/>
                      <a:moveTo>
                        <a:pt x="252" y="130"/>
                      </a:moveTo>
                      <a:lnTo>
                        <a:pt x="252" y="750"/>
                      </a:lnTo>
                      <a:lnTo>
                        <a:pt x="285" y="755"/>
                      </a:lnTo>
                      <a:lnTo>
                        <a:pt x="318" y="767"/>
                      </a:lnTo>
                      <a:lnTo>
                        <a:pt x="348" y="784"/>
                      </a:lnTo>
                      <a:lnTo>
                        <a:pt x="375" y="806"/>
                      </a:lnTo>
                      <a:lnTo>
                        <a:pt x="400" y="832"/>
                      </a:lnTo>
                      <a:lnTo>
                        <a:pt x="424" y="862"/>
                      </a:lnTo>
                      <a:lnTo>
                        <a:pt x="442" y="897"/>
                      </a:lnTo>
                      <a:lnTo>
                        <a:pt x="458" y="933"/>
                      </a:lnTo>
                      <a:lnTo>
                        <a:pt x="469" y="974"/>
                      </a:lnTo>
                      <a:lnTo>
                        <a:pt x="476" y="1017"/>
                      </a:lnTo>
                      <a:lnTo>
                        <a:pt x="479" y="1062"/>
                      </a:lnTo>
                      <a:lnTo>
                        <a:pt x="476" y="1108"/>
                      </a:lnTo>
                      <a:lnTo>
                        <a:pt x="469" y="1151"/>
                      </a:lnTo>
                      <a:lnTo>
                        <a:pt x="458" y="1191"/>
                      </a:lnTo>
                      <a:lnTo>
                        <a:pt x="442" y="1229"/>
                      </a:lnTo>
                      <a:lnTo>
                        <a:pt x="424" y="1263"/>
                      </a:lnTo>
                      <a:lnTo>
                        <a:pt x="400" y="1293"/>
                      </a:lnTo>
                      <a:lnTo>
                        <a:pt x="375" y="1320"/>
                      </a:lnTo>
                      <a:lnTo>
                        <a:pt x="348" y="1341"/>
                      </a:lnTo>
                      <a:lnTo>
                        <a:pt x="318" y="1358"/>
                      </a:lnTo>
                      <a:lnTo>
                        <a:pt x="285" y="1370"/>
                      </a:lnTo>
                      <a:lnTo>
                        <a:pt x="252" y="1375"/>
                      </a:lnTo>
                      <a:lnTo>
                        <a:pt x="252" y="1891"/>
                      </a:lnTo>
                      <a:lnTo>
                        <a:pt x="1302" y="2059"/>
                      </a:lnTo>
                      <a:lnTo>
                        <a:pt x="1302" y="298"/>
                      </a:lnTo>
                      <a:lnTo>
                        <a:pt x="252" y="130"/>
                      </a:lnTo>
                      <a:close/>
                      <a:moveTo>
                        <a:pt x="140" y="0"/>
                      </a:moveTo>
                      <a:lnTo>
                        <a:pt x="1357" y="194"/>
                      </a:lnTo>
                      <a:lnTo>
                        <a:pt x="2574" y="0"/>
                      </a:lnTo>
                      <a:lnTo>
                        <a:pt x="2574" y="797"/>
                      </a:lnTo>
                      <a:lnTo>
                        <a:pt x="2600" y="824"/>
                      </a:lnTo>
                      <a:lnTo>
                        <a:pt x="2624" y="855"/>
                      </a:lnTo>
                      <a:lnTo>
                        <a:pt x="2645" y="890"/>
                      </a:lnTo>
                      <a:lnTo>
                        <a:pt x="2662" y="929"/>
                      </a:lnTo>
                      <a:lnTo>
                        <a:pt x="2674" y="971"/>
                      </a:lnTo>
                      <a:lnTo>
                        <a:pt x="2683" y="1015"/>
                      </a:lnTo>
                      <a:lnTo>
                        <a:pt x="2685" y="1062"/>
                      </a:lnTo>
                      <a:lnTo>
                        <a:pt x="2683" y="1110"/>
                      </a:lnTo>
                      <a:lnTo>
                        <a:pt x="2674" y="1154"/>
                      </a:lnTo>
                      <a:lnTo>
                        <a:pt x="2662" y="1196"/>
                      </a:lnTo>
                      <a:lnTo>
                        <a:pt x="2645" y="1234"/>
                      </a:lnTo>
                      <a:lnTo>
                        <a:pt x="2624" y="1270"/>
                      </a:lnTo>
                      <a:lnTo>
                        <a:pt x="2600" y="1300"/>
                      </a:lnTo>
                      <a:lnTo>
                        <a:pt x="2574" y="1328"/>
                      </a:lnTo>
                      <a:lnTo>
                        <a:pt x="2574" y="1985"/>
                      </a:lnTo>
                      <a:lnTo>
                        <a:pt x="1357" y="2179"/>
                      </a:lnTo>
                      <a:lnTo>
                        <a:pt x="140" y="1985"/>
                      </a:lnTo>
                      <a:lnTo>
                        <a:pt x="140" y="1349"/>
                      </a:lnTo>
                      <a:lnTo>
                        <a:pt x="111" y="1327"/>
                      </a:lnTo>
                      <a:lnTo>
                        <a:pt x="84" y="1300"/>
                      </a:lnTo>
                      <a:lnTo>
                        <a:pt x="60" y="1270"/>
                      </a:lnTo>
                      <a:lnTo>
                        <a:pt x="39" y="1234"/>
                      </a:lnTo>
                      <a:lnTo>
                        <a:pt x="22" y="1196"/>
                      </a:lnTo>
                      <a:lnTo>
                        <a:pt x="10" y="1154"/>
                      </a:lnTo>
                      <a:lnTo>
                        <a:pt x="2" y="1110"/>
                      </a:lnTo>
                      <a:lnTo>
                        <a:pt x="0" y="1062"/>
                      </a:lnTo>
                      <a:lnTo>
                        <a:pt x="2" y="1015"/>
                      </a:lnTo>
                      <a:lnTo>
                        <a:pt x="10" y="971"/>
                      </a:lnTo>
                      <a:lnTo>
                        <a:pt x="22" y="929"/>
                      </a:lnTo>
                      <a:lnTo>
                        <a:pt x="39" y="890"/>
                      </a:lnTo>
                      <a:lnTo>
                        <a:pt x="60" y="855"/>
                      </a:lnTo>
                      <a:lnTo>
                        <a:pt x="84" y="824"/>
                      </a:lnTo>
                      <a:lnTo>
                        <a:pt x="111" y="798"/>
                      </a:lnTo>
                      <a:lnTo>
                        <a:pt x="140" y="776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 kern="0" dirty="0">
                    <a:solidFill>
                      <a:prstClr val="black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94855" y="1867360"/>
                <a:ext cx="666757" cy="388049"/>
              </a:xfrm>
              <a:prstGeom prst="rect">
                <a:avLst/>
              </a:prstGeom>
            </p:spPr>
          </p:pic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808" y="3427333"/>
              <a:ext cx="2226624" cy="629128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101944" y="824265"/>
            <a:ext cx="5034923" cy="369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157" name="Group 156"/>
          <p:cNvGrpSpPr>
            <a:grpSpLocks noChangeAspect="1"/>
          </p:cNvGrpSpPr>
          <p:nvPr/>
        </p:nvGrpSpPr>
        <p:grpSpPr>
          <a:xfrm>
            <a:off x="2417409" y="1261202"/>
            <a:ext cx="4762506" cy="3517321"/>
            <a:chOff x="241915" y="1379806"/>
            <a:chExt cx="4859698" cy="4785470"/>
          </a:xfrm>
        </p:grpSpPr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05" y="1379806"/>
              <a:ext cx="4785468" cy="4785470"/>
            </a:xfrm>
            <a:prstGeom prst="rect">
              <a:avLst/>
            </a:prstGeom>
          </p:spPr>
        </p:pic>
        <p:grpSp>
          <p:nvGrpSpPr>
            <p:cNvPr id="159" name="Group 158"/>
            <p:cNvGrpSpPr>
              <a:grpSpLocks noChangeAspect="1"/>
            </p:cNvGrpSpPr>
            <p:nvPr/>
          </p:nvGrpSpPr>
          <p:grpSpPr>
            <a:xfrm>
              <a:off x="4182266" y="3721982"/>
              <a:ext cx="558133" cy="457211"/>
              <a:chOff x="4522432" y="2285367"/>
              <a:chExt cx="269965" cy="221149"/>
            </a:xfrm>
            <a:solidFill>
              <a:srgbClr val="13224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1" name="Freeform 6"/>
              <p:cNvSpPr>
                <a:spLocks/>
              </p:cNvSpPr>
              <p:nvPr/>
            </p:nvSpPr>
            <p:spPr bwMode="auto">
              <a:xfrm>
                <a:off x="4522432" y="2439501"/>
                <a:ext cx="269965" cy="67015"/>
              </a:xfrm>
              <a:custGeom>
                <a:avLst/>
                <a:gdLst>
                  <a:gd name="T0" fmla="*/ 2986 w 3280"/>
                  <a:gd name="T1" fmla="*/ 28 h 662"/>
                  <a:gd name="T2" fmla="*/ 3145 w 3280"/>
                  <a:gd name="T3" fmla="*/ 76 h 662"/>
                  <a:gd name="T4" fmla="*/ 3243 w 3280"/>
                  <a:gd name="T5" fmla="*/ 125 h 662"/>
                  <a:gd name="T6" fmla="*/ 3280 w 3280"/>
                  <a:gd name="T7" fmla="*/ 176 h 662"/>
                  <a:gd name="T8" fmla="*/ 3256 w 3280"/>
                  <a:gd name="T9" fmla="*/ 227 h 662"/>
                  <a:gd name="T10" fmla="*/ 3173 w 3280"/>
                  <a:gd name="T11" fmla="*/ 276 h 662"/>
                  <a:gd name="T12" fmla="*/ 3030 w 3280"/>
                  <a:gd name="T13" fmla="*/ 323 h 662"/>
                  <a:gd name="T14" fmla="*/ 2828 w 3280"/>
                  <a:gd name="T15" fmla="*/ 365 h 662"/>
                  <a:gd name="T16" fmla="*/ 2690 w 3280"/>
                  <a:gd name="T17" fmla="*/ 438 h 662"/>
                  <a:gd name="T18" fmla="*/ 2559 w 3280"/>
                  <a:gd name="T19" fmla="*/ 514 h 662"/>
                  <a:gd name="T20" fmla="*/ 2388 w 3280"/>
                  <a:gd name="T21" fmla="*/ 575 h 662"/>
                  <a:gd name="T22" fmla="*/ 2185 w 3280"/>
                  <a:gd name="T23" fmla="*/ 619 h 662"/>
                  <a:gd name="T24" fmla="*/ 1958 w 3280"/>
                  <a:gd name="T25" fmla="*/ 648 h 662"/>
                  <a:gd name="T26" fmla="*/ 1721 w 3280"/>
                  <a:gd name="T27" fmla="*/ 661 h 662"/>
                  <a:gd name="T28" fmla="*/ 1479 w 3280"/>
                  <a:gd name="T29" fmla="*/ 659 h 662"/>
                  <a:gd name="T30" fmla="*/ 1244 w 3280"/>
                  <a:gd name="T31" fmla="*/ 640 h 662"/>
                  <a:gd name="T32" fmla="*/ 1025 w 3280"/>
                  <a:gd name="T33" fmla="*/ 606 h 662"/>
                  <a:gd name="T34" fmla="*/ 831 w 3280"/>
                  <a:gd name="T35" fmla="*/ 556 h 662"/>
                  <a:gd name="T36" fmla="*/ 672 w 3280"/>
                  <a:gd name="T37" fmla="*/ 490 h 662"/>
                  <a:gd name="T38" fmla="*/ 558 w 3280"/>
                  <a:gd name="T39" fmla="*/ 409 h 662"/>
                  <a:gd name="T40" fmla="*/ 404 w 3280"/>
                  <a:gd name="T41" fmla="*/ 357 h 662"/>
                  <a:gd name="T42" fmla="*/ 242 w 3280"/>
                  <a:gd name="T43" fmla="*/ 320 h 662"/>
                  <a:gd name="T44" fmla="*/ 117 w 3280"/>
                  <a:gd name="T45" fmla="*/ 279 h 662"/>
                  <a:gd name="T46" fmla="*/ 35 w 3280"/>
                  <a:gd name="T47" fmla="*/ 235 h 662"/>
                  <a:gd name="T48" fmla="*/ 0 w 3280"/>
                  <a:gd name="T49" fmla="*/ 188 h 662"/>
                  <a:gd name="T50" fmla="*/ 17 w 3280"/>
                  <a:gd name="T51" fmla="*/ 140 h 662"/>
                  <a:gd name="T52" fmla="*/ 93 w 3280"/>
                  <a:gd name="T53" fmla="*/ 92 h 662"/>
                  <a:gd name="T54" fmla="*/ 231 w 3280"/>
                  <a:gd name="T55" fmla="*/ 45 h 662"/>
                  <a:gd name="T56" fmla="*/ 380 w 3280"/>
                  <a:gd name="T57" fmla="*/ 97 h 662"/>
                  <a:gd name="T58" fmla="*/ 543 w 3280"/>
                  <a:gd name="T59" fmla="*/ 175 h 662"/>
                  <a:gd name="T60" fmla="*/ 729 w 3280"/>
                  <a:gd name="T61" fmla="*/ 226 h 662"/>
                  <a:gd name="T62" fmla="*/ 934 w 3280"/>
                  <a:gd name="T63" fmla="*/ 258 h 662"/>
                  <a:gd name="T64" fmla="*/ 1152 w 3280"/>
                  <a:gd name="T65" fmla="*/ 274 h 662"/>
                  <a:gd name="T66" fmla="*/ 1375 w 3280"/>
                  <a:gd name="T67" fmla="*/ 279 h 662"/>
                  <a:gd name="T68" fmla="*/ 1596 w 3280"/>
                  <a:gd name="T69" fmla="*/ 278 h 662"/>
                  <a:gd name="T70" fmla="*/ 1810 w 3280"/>
                  <a:gd name="T71" fmla="*/ 276 h 662"/>
                  <a:gd name="T72" fmla="*/ 1995 w 3280"/>
                  <a:gd name="T73" fmla="*/ 277 h 662"/>
                  <a:gd name="T74" fmla="*/ 2152 w 3280"/>
                  <a:gd name="T75" fmla="*/ 278 h 662"/>
                  <a:gd name="T76" fmla="*/ 2308 w 3280"/>
                  <a:gd name="T77" fmla="*/ 271 h 662"/>
                  <a:gd name="T78" fmla="*/ 2458 w 3280"/>
                  <a:gd name="T79" fmla="*/ 252 h 662"/>
                  <a:gd name="T80" fmla="*/ 2596 w 3280"/>
                  <a:gd name="T81" fmla="*/ 211 h 662"/>
                  <a:gd name="T82" fmla="*/ 2718 w 3280"/>
                  <a:gd name="T83" fmla="*/ 143 h 662"/>
                  <a:gd name="T84" fmla="*/ 2817 w 3280"/>
                  <a:gd name="T85" fmla="*/ 43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0" h="662">
                    <a:moveTo>
                      <a:pt x="2844" y="0"/>
                    </a:moveTo>
                    <a:lnTo>
                      <a:pt x="2918" y="14"/>
                    </a:lnTo>
                    <a:lnTo>
                      <a:pt x="2986" y="28"/>
                    </a:lnTo>
                    <a:lnTo>
                      <a:pt x="3046" y="44"/>
                    </a:lnTo>
                    <a:lnTo>
                      <a:pt x="3099" y="59"/>
                    </a:lnTo>
                    <a:lnTo>
                      <a:pt x="3145" y="76"/>
                    </a:lnTo>
                    <a:lnTo>
                      <a:pt x="3184" y="91"/>
                    </a:lnTo>
                    <a:lnTo>
                      <a:pt x="3217" y="108"/>
                    </a:lnTo>
                    <a:lnTo>
                      <a:pt x="3243" y="125"/>
                    </a:lnTo>
                    <a:lnTo>
                      <a:pt x="3262" y="142"/>
                    </a:lnTo>
                    <a:lnTo>
                      <a:pt x="3274" y="158"/>
                    </a:lnTo>
                    <a:lnTo>
                      <a:pt x="3280" y="176"/>
                    </a:lnTo>
                    <a:lnTo>
                      <a:pt x="3278" y="193"/>
                    </a:lnTo>
                    <a:lnTo>
                      <a:pt x="3271" y="210"/>
                    </a:lnTo>
                    <a:lnTo>
                      <a:pt x="3256" y="227"/>
                    </a:lnTo>
                    <a:lnTo>
                      <a:pt x="3235" y="243"/>
                    </a:lnTo>
                    <a:lnTo>
                      <a:pt x="3207" y="261"/>
                    </a:lnTo>
                    <a:lnTo>
                      <a:pt x="3173" y="276"/>
                    </a:lnTo>
                    <a:lnTo>
                      <a:pt x="3131" y="292"/>
                    </a:lnTo>
                    <a:lnTo>
                      <a:pt x="3085" y="308"/>
                    </a:lnTo>
                    <a:lnTo>
                      <a:pt x="3030" y="323"/>
                    </a:lnTo>
                    <a:lnTo>
                      <a:pt x="2969" y="338"/>
                    </a:lnTo>
                    <a:lnTo>
                      <a:pt x="2902" y="352"/>
                    </a:lnTo>
                    <a:lnTo>
                      <a:pt x="2828" y="365"/>
                    </a:lnTo>
                    <a:lnTo>
                      <a:pt x="2749" y="378"/>
                    </a:lnTo>
                    <a:lnTo>
                      <a:pt x="2722" y="409"/>
                    </a:lnTo>
                    <a:lnTo>
                      <a:pt x="2690" y="438"/>
                    </a:lnTo>
                    <a:lnTo>
                      <a:pt x="2651" y="465"/>
                    </a:lnTo>
                    <a:lnTo>
                      <a:pt x="2608" y="490"/>
                    </a:lnTo>
                    <a:lnTo>
                      <a:pt x="2559" y="514"/>
                    </a:lnTo>
                    <a:lnTo>
                      <a:pt x="2506" y="536"/>
                    </a:lnTo>
                    <a:lnTo>
                      <a:pt x="2449" y="557"/>
                    </a:lnTo>
                    <a:lnTo>
                      <a:pt x="2388" y="575"/>
                    </a:lnTo>
                    <a:lnTo>
                      <a:pt x="2323" y="591"/>
                    </a:lnTo>
                    <a:lnTo>
                      <a:pt x="2255" y="606"/>
                    </a:lnTo>
                    <a:lnTo>
                      <a:pt x="2185" y="619"/>
                    </a:lnTo>
                    <a:lnTo>
                      <a:pt x="2111" y="630"/>
                    </a:lnTo>
                    <a:lnTo>
                      <a:pt x="2036" y="640"/>
                    </a:lnTo>
                    <a:lnTo>
                      <a:pt x="1958" y="648"/>
                    </a:lnTo>
                    <a:lnTo>
                      <a:pt x="1880" y="654"/>
                    </a:lnTo>
                    <a:lnTo>
                      <a:pt x="1800" y="659"/>
                    </a:lnTo>
                    <a:lnTo>
                      <a:pt x="1721" y="661"/>
                    </a:lnTo>
                    <a:lnTo>
                      <a:pt x="1640" y="662"/>
                    </a:lnTo>
                    <a:lnTo>
                      <a:pt x="1560" y="661"/>
                    </a:lnTo>
                    <a:lnTo>
                      <a:pt x="1479" y="659"/>
                    </a:lnTo>
                    <a:lnTo>
                      <a:pt x="1399" y="654"/>
                    </a:lnTo>
                    <a:lnTo>
                      <a:pt x="1321" y="648"/>
                    </a:lnTo>
                    <a:lnTo>
                      <a:pt x="1244" y="640"/>
                    </a:lnTo>
                    <a:lnTo>
                      <a:pt x="1169" y="630"/>
                    </a:lnTo>
                    <a:lnTo>
                      <a:pt x="1096" y="619"/>
                    </a:lnTo>
                    <a:lnTo>
                      <a:pt x="1025" y="606"/>
                    </a:lnTo>
                    <a:lnTo>
                      <a:pt x="957" y="591"/>
                    </a:lnTo>
                    <a:lnTo>
                      <a:pt x="893" y="574"/>
                    </a:lnTo>
                    <a:lnTo>
                      <a:pt x="831" y="556"/>
                    </a:lnTo>
                    <a:lnTo>
                      <a:pt x="774" y="536"/>
                    </a:lnTo>
                    <a:lnTo>
                      <a:pt x="720" y="514"/>
                    </a:lnTo>
                    <a:lnTo>
                      <a:pt x="672" y="490"/>
                    </a:lnTo>
                    <a:lnTo>
                      <a:pt x="628" y="464"/>
                    </a:lnTo>
                    <a:lnTo>
                      <a:pt x="591" y="438"/>
                    </a:lnTo>
                    <a:lnTo>
                      <a:pt x="558" y="409"/>
                    </a:lnTo>
                    <a:lnTo>
                      <a:pt x="531" y="378"/>
                    </a:lnTo>
                    <a:lnTo>
                      <a:pt x="466" y="368"/>
                    </a:lnTo>
                    <a:lnTo>
                      <a:pt x="404" y="357"/>
                    </a:lnTo>
                    <a:lnTo>
                      <a:pt x="347" y="346"/>
                    </a:lnTo>
                    <a:lnTo>
                      <a:pt x="292" y="333"/>
                    </a:lnTo>
                    <a:lnTo>
                      <a:pt x="242" y="320"/>
                    </a:lnTo>
                    <a:lnTo>
                      <a:pt x="196" y="307"/>
                    </a:lnTo>
                    <a:lnTo>
                      <a:pt x="154" y="294"/>
                    </a:lnTo>
                    <a:lnTo>
                      <a:pt x="117" y="279"/>
                    </a:lnTo>
                    <a:lnTo>
                      <a:pt x="85" y="265"/>
                    </a:lnTo>
                    <a:lnTo>
                      <a:pt x="57" y="249"/>
                    </a:lnTo>
                    <a:lnTo>
                      <a:pt x="35" y="235"/>
                    </a:lnTo>
                    <a:lnTo>
                      <a:pt x="17" y="220"/>
                    </a:lnTo>
                    <a:lnTo>
                      <a:pt x="6" y="203"/>
                    </a:lnTo>
                    <a:lnTo>
                      <a:pt x="0" y="188"/>
                    </a:lnTo>
                    <a:lnTo>
                      <a:pt x="0" y="172"/>
                    </a:lnTo>
                    <a:lnTo>
                      <a:pt x="5" y="156"/>
                    </a:lnTo>
                    <a:lnTo>
                      <a:pt x="17" y="140"/>
                    </a:lnTo>
                    <a:lnTo>
                      <a:pt x="36" y="124"/>
                    </a:lnTo>
                    <a:lnTo>
                      <a:pt x="61" y="108"/>
                    </a:lnTo>
                    <a:lnTo>
                      <a:pt x="93" y="92"/>
                    </a:lnTo>
                    <a:lnTo>
                      <a:pt x="132" y="77"/>
                    </a:lnTo>
                    <a:lnTo>
                      <a:pt x="178" y="60"/>
                    </a:lnTo>
                    <a:lnTo>
                      <a:pt x="231" y="45"/>
                    </a:lnTo>
                    <a:lnTo>
                      <a:pt x="291" y="29"/>
                    </a:lnTo>
                    <a:lnTo>
                      <a:pt x="334" y="65"/>
                    </a:lnTo>
                    <a:lnTo>
                      <a:pt x="380" y="97"/>
                    </a:lnTo>
                    <a:lnTo>
                      <a:pt x="431" y="126"/>
                    </a:lnTo>
                    <a:lnTo>
                      <a:pt x="486" y="151"/>
                    </a:lnTo>
                    <a:lnTo>
                      <a:pt x="543" y="175"/>
                    </a:lnTo>
                    <a:lnTo>
                      <a:pt x="602" y="194"/>
                    </a:lnTo>
                    <a:lnTo>
                      <a:pt x="664" y="212"/>
                    </a:lnTo>
                    <a:lnTo>
                      <a:pt x="729" y="226"/>
                    </a:lnTo>
                    <a:lnTo>
                      <a:pt x="796" y="238"/>
                    </a:lnTo>
                    <a:lnTo>
                      <a:pt x="864" y="249"/>
                    </a:lnTo>
                    <a:lnTo>
                      <a:pt x="934" y="258"/>
                    </a:lnTo>
                    <a:lnTo>
                      <a:pt x="1006" y="265"/>
                    </a:lnTo>
                    <a:lnTo>
                      <a:pt x="1078" y="270"/>
                    </a:lnTo>
                    <a:lnTo>
                      <a:pt x="1152" y="274"/>
                    </a:lnTo>
                    <a:lnTo>
                      <a:pt x="1226" y="276"/>
                    </a:lnTo>
                    <a:lnTo>
                      <a:pt x="1301" y="278"/>
                    </a:lnTo>
                    <a:lnTo>
                      <a:pt x="1375" y="279"/>
                    </a:lnTo>
                    <a:lnTo>
                      <a:pt x="1448" y="279"/>
                    </a:lnTo>
                    <a:lnTo>
                      <a:pt x="1523" y="278"/>
                    </a:lnTo>
                    <a:lnTo>
                      <a:pt x="1596" y="278"/>
                    </a:lnTo>
                    <a:lnTo>
                      <a:pt x="1669" y="277"/>
                    </a:lnTo>
                    <a:lnTo>
                      <a:pt x="1739" y="276"/>
                    </a:lnTo>
                    <a:lnTo>
                      <a:pt x="1810" y="276"/>
                    </a:lnTo>
                    <a:lnTo>
                      <a:pt x="1878" y="276"/>
                    </a:lnTo>
                    <a:lnTo>
                      <a:pt x="1944" y="276"/>
                    </a:lnTo>
                    <a:lnTo>
                      <a:pt x="1995" y="277"/>
                    </a:lnTo>
                    <a:lnTo>
                      <a:pt x="2047" y="278"/>
                    </a:lnTo>
                    <a:lnTo>
                      <a:pt x="2099" y="278"/>
                    </a:lnTo>
                    <a:lnTo>
                      <a:pt x="2152" y="278"/>
                    </a:lnTo>
                    <a:lnTo>
                      <a:pt x="2204" y="277"/>
                    </a:lnTo>
                    <a:lnTo>
                      <a:pt x="2256" y="275"/>
                    </a:lnTo>
                    <a:lnTo>
                      <a:pt x="2308" y="271"/>
                    </a:lnTo>
                    <a:lnTo>
                      <a:pt x="2359" y="267"/>
                    </a:lnTo>
                    <a:lnTo>
                      <a:pt x="2409" y="260"/>
                    </a:lnTo>
                    <a:lnTo>
                      <a:pt x="2458" y="252"/>
                    </a:lnTo>
                    <a:lnTo>
                      <a:pt x="2505" y="240"/>
                    </a:lnTo>
                    <a:lnTo>
                      <a:pt x="2552" y="227"/>
                    </a:lnTo>
                    <a:lnTo>
                      <a:pt x="2596" y="211"/>
                    </a:lnTo>
                    <a:lnTo>
                      <a:pt x="2639" y="192"/>
                    </a:lnTo>
                    <a:lnTo>
                      <a:pt x="2680" y="170"/>
                    </a:lnTo>
                    <a:lnTo>
                      <a:pt x="2718" y="143"/>
                    </a:lnTo>
                    <a:lnTo>
                      <a:pt x="2754" y="114"/>
                    </a:lnTo>
                    <a:lnTo>
                      <a:pt x="2787" y="81"/>
                    </a:lnTo>
                    <a:lnTo>
                      <a:pt x="2817" y="43"/>
                    </a:lnTo>
                    <a:lnTo>
                      <a:pt x="2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92" name="Freeform 7"/>
              <p:cNvSpPr>
                <a:spLocks/>
              </p:cNvSpPr>
              <p:nvPr/>
            </p:nvSpPr>
            <p:spPr bwMode="auto">
              <a:xfrm>
                <a:off x="4545080" y="2302121"/>
                <a:ext cx="206550" cy="150783"/>
              </a:xfrm>
              <a:custGeom>
                <a:avLst/>
                <a:gdLst>
                  <a:gd name="T0" fmla="*/ 1659 w 2512"/>
                  <a:gd name="T1" fmla="*/ 10 h 1490"/>
                  <a:gd name="T2" fmla="*/ 1864 w 2512"/>
                  <a:gd name="T3" fmla="*/ 63 h 1490"/>
                  <a:gd name="T4" fmla="*/ 2050 w 2512"/>
                  <a:gd name="T5" fmla="*/ 156 h 1490"/>
                  <a:gd name="T6" fmla="*/ 1840 w 2512"/>
                  <a:gd name="T7" fmla="*/ 229 h 1490"/>
                  <a:gd name="T8" fmla="*/ 1674 w 2512"/>
                  <a:gd name="T9" fmla="*/ 321 h 1490"/>
                  <a:gd name="T10" fmla="*/ 1549 w 2512"/>
                  <a:gd name="T11" fmla="*/ 429 h 1490"/>
                  <a:gd name="T12" fmla="*/ 1461 w 2512"/>
                  <a:gd name="T13" fmla="*/ 547 h 1490"/>
                  <a:gd name="T14" fmla="*/ 1409 w 2512"/>
                  <a:gd name="T15" fmla="*/ 671 h 1490"/>
                  <a:gd name="T16" fmla="*/ 1390 w 2512"/>
                  <a:gd name="T17" fmla="*/ 798 h 1490"/>
                  <a:gd name="T18" fmla="*/ 1400 w 2512"/>
                  <a:gd name="T19" fmla="*/ 922 h 1490"/>
                  <a:gd name="T20" fmla="*/ 1438 w 2512"/>
                  <a:gd name="T21" fmla="*/ 1039 h 1490"/>
                  <a:gd name="T22" fmla="*/ 1500 w 2512"/>
                  <a:gd name="T23" fmla="*/ 1144 h 1490"/>
                  <a:gd name="T24" fmla="*/ 1583 w 2512"/>
                  <a:gd name="T25" fmla="*/ 1234 h 1490"/>
                  <a:gd name="T26" fmla="*/ 1686 w 2512"/>
                  <a:gd name="T27" fmla="*/ 1304 h 1490"/>
                  <a:gd name="T28" fmla="*/ 1806 w 2512"/>
                  <a:gd name="T29" fmla="*/ 1349 h 1490"/>
                  <a:gd name="T30" fmla="*/ 1938 w 2512"/>
                  <a:gd name="T31" fmla="*/ 1365 h 1490"/>
                  <a:gd name="T32" fmla="*/ 2093 w 2512"/>
                  <a:gd name="T33" fmla="*/ 1344 h 1490"/>
                  <a:gd name="T34" fmla="*/ 2225 w 2512"/>
                  <a:gd name="T35" fmla="*/ 1284 h 1490"/>
                  <a:gd name="T36" fmla="*/ 2336 w 2512"/>
                  <a:gd name="T37" fmla="*/ 1191 h 1490"/>
                  <a:gd name="T38" fmla="*/ 2429 w 2512"/>
                  <a:gd name="T39" fmla="*/ 1071 h 1490"/>
                  <a:gd name="T40" fmla="*/ 2509 w 2512"/>
                  <a:gd name="T41" fmla="*/ 929 h 1490"/>
                  <a:gd name="T42" fmla="*/ 2507 w 2512"/>
                  <a:gd name="T43" fmla="*/ 1094 h 1490"/>
                  <a:gd name="T44" fmla="*/ 2479 w 2512"/>
                  <a:gd name="T45" fmla="*/ 1223 h 1490"/>
                  <a:gd name="T46" fmla="*/ 2426 w 2512"/>
                  <a:gd name="T47" fmla="*/ 1321 h 1490"/>
                  <a:gd name="T48" fmla="*/ 2351 w 2512"/>
                  <a:gd name="T49" fmla="*/ 1392 h 1490"/>
                  <a:gd name="T50" fmla="*/ 2256 w 2512"/>
                  <a:gd name="T51" fmla="*/ 1440 h 1490"/>
                  <a:gd name="T52" fmla="*/ 2143 w 2512"/>
                  <a:gd name="T53" fmla="*/ 1469 h 1490"/>
                  <a:gd name="T54" fmla="*/ 2016 w 2512"/>
                  <a:gd name="T55" fmla="*/ 1485 h 1490"/>
                  <a:gd name="T56" fmla="*/ 1875 w 2512"/>
                  <a:gd name="T57" fmla="*/ 1490 h 1490"/>
                  <a:gd name="T58" fmla="*/ 1725 w 2512"/>
                  <a:gd name="T59" fmla="*/ 1490 h 1490"/>
                  <a:gd name="T60" fmla="*/ 1567 w 2512"/>
                  <a:gd name="T61" fmla="*/ 1488 h 1490"/>
                  <a:gd name="T62" fmla="*/ 1415 w 2512"/>
                  <a:gd name="T63" fmla="*/ 1488 h 1490"/>
                  <a:gd name="T64" fmla="*/ 1256 w 2512"/>
                  <a:gd name="T65" fmla="*/ 1490 h 1490"/>
                  <a:gd name="T66" fmla="*/ 1087 w 2512"/>
                  <a:gd name="T67" fmla="*/ 1490 h 1490"/>
                  <a:gd name="T68" fmla="*/ 914 w 2512"/>
                  <a:gd name="T69" fmla="*/ 1486 h 1490"/>
                  <a:gd name="T70" fmla="*/ 742 w 2512"/>
                  <a:gd name="T71" fmla="*/ 1476 h 1490"/>
                  <a:gd name="T72" fmla="*/ 577 w 2512"/>
                  <a:gd name="T73" fmla="*/ 1456 h 1490"/>
                  <a:gd name="T74" fmla="*/ 422 w 2512"/>
                  <a:gd name="T75" fmla="*/ 1425 h 1490"/>
                  <a:gd name="T76" fmla="*/ 284 w 2512"/>
                  <a:gd name="T77" fmla="*/ 1379 h 1490"/>
                  <a:gd name="T78" fmla="*/ 168 w 2512"/>
                  <a:gd name="T79" fmla="*/ 1317 h 1490"/>
                  <a:gd name="T80" fmla="*/ 78 w 2512"/>
                  <a:gd name="T81" fmla="*/ 1235 h 1490"/>
                  <a:gd name="T82" fmla="*/ 21 w 2512"/>
                  <a:gd name="T83" fmla="*/ 1131 h 1490"/>
                  <a:gd name="T84" fmla="*/ 0 w 2512"/>
                  <a:gd name="T85" fmla="*/ 1002 h 1490"/>
                  <a:gd name="T86" fmla="*/ 32 w 2512"/>
                  <a:gd name="T87" fmla="*/ 828 h 1490"/>
                  <a:gd name="T88" fmla="*/ 120 w 2512"/>
                  <a:gd name="T89" fmla="*/ 664 h 1490"/>
                  <a:gd name="T90" fmla="*/ 252 w 2512"/>
                  <a:gd name="T91" fmla="*/ 511 h 1490"/>
                  <a:gd name="T92" fmla="*/ 422 w 2512"/>
                  <a:gd name="T93" fmla="*/ 375 h 1490"/>
                  <a:gd name="T94" fmla="*/ 617 w 2512"/>
                  <a:gd name="T95" fmla="*/ 256 h 1490"/>
                  <a:gd name="T96" fmla="*/ 828 w 2512"/>
                  <a:gd name="T97" fmla="*/ 155 h 1490"/>
                  <a:gd name="T98" fmla="*/ 1044 w 2512"/>
                  <a:gd name="T99" fmla="*/ 78 h 1490"/>
                  <a:gd name="T100" fmla="*/ 1256 w 2512"/>
                  <a:gd name="T101" fmla="*/ 26 h 1490"/>
                  <a:gd name="T102" fmla="*/ 1453 w 2512"/>
                  <a:gd name="T103" fmla="*/ 2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12" h="1490">
                    <a:moveTo>
                      <a:pt x="1513" y="0"/>
                    </a:moveTo>
                    <a:lnTo>
                      <a:pt x="1586" y="3"/>
                    </a:lnTo>
                    <a:lnTo>
                      <a:pt x="1659" y="10"/>
                    </a:lnTo>
                    <a:lnTo>
                      <a:pt x="1729" y="23"/>
                    </a:lnTo>
                    <a:lnTo>
                      <a:pt x="1798" y="41"/>
                    </a:lnTo>
                    <a:lnTo>
                      <a:pt x="1864" y="63"/>
                    </a:lnTo>
                    <a:lnTo>
                      <a:pt x="1928" y="90"/>
                    </a:lnTo>
                    <a:lnTo>
                      <a:pt x="1990" y="121"/>
                    </a:lnTo>
                    <a:lnTo>
                      <a:pt x="2050" y="156"/>
                    </a:lnTo>
                    <a:lnTo>
                      <a:pt x="1975" y="179"/>
                    </a:lnTo>
                    <a:lnTo>
                      <a:pt x="1905" y="202"/>
                    </a:lnTo>
                    <a:lnTo>
                      <a:pt x="1840" y="229"/>
                    </a:lnTo>
                    <a:lnTo>
                      <a:pt x="1780" y="258"/>
                    </a:lnTo>
                    <a:lnTo>
                      <a:pt x="1724" y="288"/>
                    </a:lnTo>
                    <a:lnTo>
                      <a:pt x="1674" y="321"/>
                    </a:lnTo>
                    <a:lnTo>
                      <a:pt x="1627" y="356"/>
                    </a:lnTo>
                    <a:lnTo>
                      <a:pt x="1585" y="392"/>
                    </a:lnTo>
                    <a:lnTo>
                      <a:pt x="1549" y="429"/>
                    </a:lnTo>
                    <a:lnTo>
                      <a:pt x="1515" y="467"/>
                    </a:lnTo>
                    <a:lnTo>
                      <a:pt x="1486" y="506"/>
                    </a:lnTo>
                    <a:lnTo>
                      <a:pt x="1461" y="547"/>
                    </a:lnTo>
                    <a:lnTo>
                      <a:pt x="1440" y="588"/>
                    </a:lnTo>
                    <a:lnTo>
                      <a:pt x="1422" y="629"/>
                    </a:lnTo>
                    <a:lnTo>
                      <a:pt x="1409" y="671"/>
                    </a:lnTo>
                    <a:lnTo>
                      <a:pt x="1399" y="714"/>
                    </a:lnTo>
                    <a:lnTo>
                      <a:pt x="1393" y="756"/>
                    </a:lnTo>
                    <a:lnTo>
                      <a:pt x="1390" y="798"/>
                    </a:lnTo>
                    <a:lnTo>
                      <a:pt x="1390" y="840"/>
                    </a:lnTo>
                    <a:lnTo>
                      <a:pt x="1394" y="881"/>
                    </a:lnTo>
                    <a:lnTo>
                      <a:pt x="1400" y="922"/>
                    </a:lnTo>
                    <a:lnTo>
                      <a:pt x="1410" y="962"/>
                    </a:lnTo>
                    <a:lnTo>
                      <a:pt x="1422" y="1001"/>
                    </a:lnTo>
                    <a:lnTo>
                      <a:pt x="1438" y="1039"/>
                    </a:lnTo>
                    <a:lnTo>
                      <a:pt x="1456" y="1075"/>
                    </a:lnTo>
                    <a:lnTo>
                      <a:pt x="1476" y="1110"/>
                    </a:lnTo>
                    <a:lnTo>
                      <a:pt x="1500" y="1144"/>
                    </a:lnTo>
                    <a:lnTo>
                      <a:pt x="1525" y="1177"/>
                    </a:lnTo>
                    <a:lnTo>
                      <a:pt x="1554" y="1206"/>
                    </a:lnTo>
                    <a:lnTo>
                      <a:pt x="1583" y="1234"/>
                    </a:lnTo>
                    <a:lnTo>
                      <a:pt x="1616" y="1260"/>
                    </a:lnTo>
                    <a:lnTo>
                      <a:pt x="1651" y="1283"/>
                    </a:lnTo>
                    <a:lnTo>
                      <a:pt x="1686" y="1304"/>
                    </a:lnTo>
                    <a:lnTo>
                      <a:pt x="1724" y="1322"/>
                    </a:lnTo>
                    <a:lnTo>
                      <a:pt x="1764" y="1336"/>
                    </a:lnTo>
                    <a:lnTo>
                      <a:pt x="1806" y="1349"/>
                    </a:lnTo>
                    <a:lnTo>
                      <a:pt x="1849" y="1358"/>
                    </a:lnTo>
                    <a:lnTo>
                      <a:pt x="1892" y="1363"/>
                    </a:lnTo>
                    <a:lnTo>
                      <a:pt x="1938" y="1365"/>
                    </a:lnTo>
                    <a:lnTo>
                      <a:pt x="1992" y="1362"/>
                    </a:lnTo>
                    <a:lnTo>
                      <a:pt x="2044" y="1355"/>
                    </a:lnTo>
                    <a:lnTo>
                      <a:pt x="2093" y="1344"/>
                    </a:lnTo>
                    <a:lnTo>
                      <a:pt x="2140" y="1328"/>
                    </a:lnTo>
                    <a:lnTo>
                      <a:pt x="2184" y="1308"/>
                    </a:lnTo>
                    <a:lnTo>
                      <a:pt x="2225" y="1284"/>
                    </a:lnTo>
                    <a:lnTo>
                      <a:pt x="2265" y="1257"/>
                    </a:lnTo>
                    <a:lnTo>
                      <a:pt x="2301" y="1226"/>
                    </a:lnTo>
                    <a:lnTo>
                      <a:pt x="2336" y="1191"/>
                    </a:lnTo>
                    <a:lnTo>
                      <a:pt x="2369" y="1154"/>
                    </a:lnTo>
                    <a:lnTo>
                      <a:pt x="2400" y="1114"/>
                    </a:lnTo>
                    <a:lnTo>
                      <a:pt x="2429" y="1071"/>
                    </a:lnTo>
                    <a:lnTo>
                      <a:pt x="2458" y="1026"/>
                    </a:lnTo>
                    <a:lnTo>
                      <a:pt x="2484" y="979"/>
                    </a:lnTo>
                    <a:lnTo>
                      <a:pt x="2509" y="929"/>
                    </a:lnTo>
                    <a:lnTo>
                      <a:pt x="2512" y="988"/>
                    </a:lnTo>
                    <a:lnTo>
                      <a:pt x="2512" y="1044"/>
                    </a:lnTo>
                    <a:lnTo>
                      <a:pt x="2507" y="1094"/>
                    </a:lnTo>
                    <a:lnTo>
                      <a:pt x="2501" y="1141"/>
                    </a:lnTo>
                    <a:lnTo>
                      <a:pt x="2491" y="1184"/>
                    </a:lnTo>
                    <a:lnTo>
                      <a:pt x="2479" y="1223"/>
                    </a:lnTo>
                    <a:lnTo>
                      <a:pt x="2465" y="1259"/>
                    </a:lnTo>
                    <a:lnTo>
                      <a:pt x="2446" y="1291"/>
                    </a:lnTo>
                    <a:lnTo>
                      <a:pt x="2426" y="1321"/>
                    </a:lnTo>
                    <a:lnTo>
                      <a:pt x="2403" y="1348"/>
                    </a:lnTo>
                    <a:lnTo>
                      <a:pt x="2378" y="1371"/>
                    </a:lnTo>
                    <a:lnTo>
                      <a:pt x="2351" y="1392"/>
                    </a:lnTo>
                    <a:lnTo>
                      <a:pt x="2321" y="1410"/>
                    </a:lnTo>
                    <a:lnTo>
                      <a:pt x="2289" y="1425"/>
                    </a:lnTo>
                    <a:lnTo>
                      <a:pt x="2256" y="1440"/>
                    </a:lnTo>
                    <a:lnTo>
                      <a:pt x="2220" y="1451"/>
                    </a:lnTo>
                    <a:lnTo>
                      <a:pt x="2182" y="1461"/>
                    </a:lnTo>
                    <a:lnTo>
                      <a:pt x="2143" y="1469"/>
                    </a:lnTo>
                    <a:lnTo>
                      <a:pt x="2103" y="1476"/>
                    </a:lnTo>
                    <a:lnTo>
                      <a:pt x="2060" y="1481"/>
                    </a:lnTo>
                    <a:lnTo>
                      <a:pt x="2016" y="1485"/>
                    </a:lnTo>
                    <a:lnTo>
                      <a:pt x="1970" y="1487"/>
                    </a:lnTo>
                    <a:lnTo>
                      <a:pt x="1923" y="1489"/>
                    </a:lnTo>
                    <a:lnTo>
                      <a:pt x="1875" y="1490"/>
                    </a:lnTo>
                    <a:lnTo>
                      <a:pt x="1826" y="1490"/>
                    </a:lnTo>
                    <a:lnTo>
                      <a:pt x="1776" y="1490"/>
                    </a:lnTo>
                    <a:lnTo>
                      <a:pt x="1725" y="1490"/>
                    </a:lnTo>
                    <a:lnTo>
                      <a:pt x="1673" y="1489"/>
                    </a:lnTo>
                    <a:lnTo>
                      <a:pt x="1620" y="1488"/>
                    </a:lnTo>
                    <a:lnTo>
                      <a:pt x="1567" y="1488"/>
                    </a:lnTo>
                    <a:lnTo>
                      <a:pt x="1513" y="1488"/>
                    </a:lnTo>
                    <a:lnTo>
                      <a:pt x="1465" y="1488"/>
                    </a:lnTo>
                    <a:lnTo>
                      <a:pt x="1415" y="1488"/>
                    </a:lnTo>
                    <a:lnTo>
                      <a:pt x="1363" y="1489"/>
                    </a:lnTo>
                    <a:lnTo>
                      <a:pt x="1310" y="1489"/>
                    </a:lnTo>
                    <a:lnTo>
                      <a:pt x="1256" y="1490"/>
                    </a:lnTo>
                    <a:lnTo>
                      <a:pt x="1200" y="1490"/>
                    </a:lnTo>
                    <a:lnTo>
                      <a:pt x="1144" y="1490"/>
                    </a:lnTo>
                    <a:lnTo>
                      <a:pt x="1087" y="1490"/>
                    </a:lnTo>
                    <a:lnTo>
                      <a:pt x="1030" y="1489"/>
                    </a:lnTo>
                    <a:lnTo>
                      <a:pt x="972" y="1488"/>
                    </a:lnTo>
                    <a:lnTo>
                      <a:pt x="914" y="1486"/>
                    </a:lnTo>
                    <a:lnTo>
                      <a:pt x="856" y="1484"/>
                    </a:lnTo>
                    <a:lnTo>
                      <a:pt x="799" y="1480"/>
                    </a:lnTo>
                    <a:lnTo>
                      <a:pt x="742" y="1476"/>
                    </a:lnTo>
                    <a:lnTo>
                      <a:pt x="686" y="1470"/>
                    </a:lnTo>
                    <a:lnTo>
                      <a:pt x="631" y="1464"/>
                    </a:lnTo>
                    <a:lnTo>
                      <a:pt x="577" y="1456"/>
                    </a:lnTo>
                    <a:lnTo>
                      <a:pt x="524" y="1447"/>
                    </a:lnTo>
                    <a:lnTo>
                      <a:pt x="472" y="1437"/>
                    </a:lnTo>
                    <a:lnTo>
                      <a:pt x="422" y="1425"/>
                    </a:lnTo>
                    <a:lnTo>
                      <a:pt x="374" y="1411"/>
                    </a:lnTo>
                    <a:lnTo>
                      <a:pt x="328" y="1397"/>
                    </a:lnTo>
                    <a:lnTo>
                      <a:pt x="284" y="1379"/>
                    </a:lnTo>
                    <a:lnTo>
                      <a:pt x="242" y="1361"/>
                    </a:lnTo>
                    <a:lnTo>
                      <a:pt x="203" y="1339"/>
                    </a:lnTo>
                    <a:lnTo>
                      <a:pt x="168" y="1317"/>
                    </a:lnTo>
                    <a:lnTo>
                      <a:pt x="135" y="1292"/>
                    </a:lnTo>
                    <a:lnTo>
                      <a:pt x="104" y="1265"/>
                    </a:lnTo>
                    <a:lnTo>
                      <a:pt x="78" y="1235"/>
                    </a:lnTo>
                    <a:lnTo>
                      <a:pt x="55" y="1202"/>
                    </a:lnTo>
                    <a:lnTo>
                      <a:pt x="36" y="1167"/>
                    </a:lnTo>
                    <a:lnTo>
                      <a:pt x="21" y="1131"/>
                    </a:lnTo>
                    <a:lnTo>
                      <a:pt x="10" y="1091"/>
                    </a:lnTo>
                    <a:lnTo>
                      <a:pt x="2" y="1048"/>
                    </a:lnTo>
                    <a:lnTo>
                      <a:pt x="0" y="1002"/>
                    </a:lnTo>
                    <a:lnTo>
                      <a:pt x="3" y="942"/>
                    </a:lnTo>
                    <a:lnTo>
                      <a:pt x="15" y="885"/>
                    </a:lnTo>
                    <a:lnTo>
                      <a:pt x="32" y="828"/>
                    </a:lnTo>
                    <a:lnTo>
                      <a:pt x="55" y="771"/>
                    </a:lnTo>
                    <a:lnTo>
                      <a:pt x="84" y="717"/>
                    </a:lnTo>
                    <a:lnTo>
                      <a:pt x="120" y="664"/>
                    </a:lnTo>
                    <a:lnTo>
                      <a:pt x="159" y="612"/>
                    </a:lnTo>
                    <a:lnTo>
                      <a:pt x="203" y="561"/>
                    </a:lnTo>
                    <a:lnTo>
                      <a:pt x="252" y="511"/>
                    </a:lnTo>
                    <a:lnTo>
                      <a:pt x="305" y="464"/>
                    </a:lnTo>
                    <a:lnTo>
                      <a:pt x="362" y="418"/>
                    </a:lnTo>
                    <a:lnTo>
                      <a:pt x="422" y="375"/>
                    </a:lnTo>
                    <a:lnTo>
                      <a:pt x="485" y="333"/>
                    </a:lnTo>
                    <a:lnTo>
                      <a:pt x="550" y="293"/>
                    </a:lnTo>
                    <a:lnTo>
                      <a:pt x="617" y="256"/>
                    </a:lnTo>
                    <a:lnTo>
                      <a:pt x="686" y="220"/>
                    </a:lnTo>
                    <a:lnTo>
                      <a:pt x="756" y="187"/>
                    </a:lnTo>
                    <a:lnTo>
                      <a:pt x="828" y="155"/>
                    </a:lnTo>
                    <a:lnTo>
                      <a:pt x="900" y="128"/>
                    </a:lnTo>
                    <a:lnTo>
                      <a:pt x="972" y="101"/>
                    </a:lnTo>
                    <a:lnTo>
                      <a:pt x="1044" y="78"/>
                    </a:lnTo>
                    <a:lnTo>
                      <a:pt x="1115" y="58"/>
                    </a:lnTo>
                    <a:lnTo>
                      <a:pt x="1187" y="41"/>
                    </a:lnTo>
                    <a:lnTo>
                      <a:pt x="1256" y="26"/>
                    </a:lnTo>
                    <a:lnTo>
                      <a:pt x="1323" y="15"/>
                    </a:lnTo>
                    <a:lnTo>
                      <a:pt x="1390" y="7"/>
                    </a:lnTo>
                    <a:lnTo>
                      <a:pt x="1453" y="2"/>
                    </a:lnTo>
                    <a:lnTo>
                      <a:pt x="1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93" name="Freeform 8"/>
              <p:cNvSpPr>
                <a:spLocks/>
              </p:cNvSpPr>
              <p:nvPr/>
            </p:nvSpPr>
            <p:spPr bwMode="auto">
              <a:xfrm>
                <a:off x="4671003" y="2285367"/>
                <a:ext cx="113240" cy="140731"/>
              </a:xfrm>
              <a:custGeom>
                <a:avLst/>
                <a:gdLst>
                  <a:gd name="T0" fmla="*/ 1131 w 1379"/>
                  <a:gd name="T1" fmla="*/ 10 h 1387"/>
                  <a:gd name="T2" fmla="*/ 1179 w 1379"/>
                  <a:gd name="T3" fmla="*/ 63 h 1387"/>
                  <a:gd name="T4" fmla="*/ 1191 w 1379"/>
                  <a:gd name="T5" fmla="*/ 132 h 1387"/>
                  <a:gd name="T6" fmla="*/ 1188 w 1379"/>
                  <a:gd name="T7" fmla="*/ 165 h 1387"/>
                  <a:gd name="T8" fmla="*/ 1196 w 1379"/>
                  <a:gd name="T9" fmla="*/ 182 h 1387"/>
                  <a:gd name="T10" fmla="*/ 1234 w 1379"/>
                  <a:gd name="T11" fmla="*/ 187 h 1387"/>
                  <a:gd name="T12" fmla="*/ 1291 w 1379"/>
                  <a:gd name="T13" fmla="*/ 191 h 1387"/>
                  <a:gd name="T14" fmla="*/ 1342 w 1379"/>
                  <a:gd name="T15" fmla="*/ 217 h 1387"/>
                  <a:gd name="T16" fmla="*/ 1377 w 1379"/>
                  <a:gd name="T17" fmla="*/ 280 h 1387"/>
                  <a:gd name="T18" fmla="*/ 1372 w 1379"/>
                  <a:gd name="T19" fmla="*/ 344 h 1387"/>
                  <a:gd name="T20" fmla="*/ 1337 w 1379"/>
                  <a:gd name="T21" fmla="*/ 396 h 1387"/>
                  <a:gd name="T22" fmla="*/ 1281 w 1379"/>
                  <a:gd name="T23" fmla="*/ 427 h 1387"/>
                  <a:gd name="T24" fmla="*/ 1218 w 1379"/>
                  <a:gd name="T25" fmla="*/ 426 h 1387"/>
                  <a:gd name="T26" fmla="*/ 1158 w 1379"/>
                  <a:gd name="T27" fmla="*/ 384 h 1387"/>
                  <a:gd name="T28" fmla="*/ 1141 w 1379"/>
                  <a:gd name="T29" fmla="*/ 401 h 1387"/>
                  <a:gd name="T30" fmla="*/ 1101 w 1379"/>
                  <a:gd name="T31" fmla="*/ 441 h 1387"/>
                  <a:gd name="T32" fmla="*/ 1050 w 1379"/>
                  <a:gd name="T33" fmla="*/ 492 h 1387"/>
                  <a:gd name="T34" fmla="*/ 1000 w 1379"/>
                  <a:gd name="T35" fmla="*/ 543 h 1387"/>
                  <a:gd name="T36" fmla="*/ 960 w 1379"/>
                  <a:gd name="T37" fmla="*/ 582 h 1387"/>
                  <a:gd name="T38" fmla="*/ 943 w 1379"/>
                  <a:gd name="T39" fmla="*/ 601 h 1387"/>
                  <a:gd name="T40" fmla="*/ 945 w 1379"/>
                  <a:gd name="T41" fmla="*/ 726 h 1387"/>
                  <a:gd name="T42" fmla="*/ 915 w 1379"/>
                  <a:gd name="T43" fmla="*/ 866 h 1387"/>
                  <a:gd name="T44" fmla="*/ 861 w 1379"/>
                  <a:gd name="T45" fmla="*/ 1006 h 1387"/>
                  <a:gd name="T46" fmla="*/ 793 w 1379"/>
                  <a:gd name="T47" fmla="*/ 1136 h 1387"/>
                  <a:gd name="T48" fmla="*/ 717 w 1379"/>
                  <a:gd name="T49" fmla="*/ 1240 h 1387"/>
                  <a:gd name="T50" fmla="*/ 620 w 1379"/>
                  <a:gd name="T51" fmla="*/ 1325 h 1387"/>
                  <a:gd name="T52" fmla="*/ 495 w 1379"/>
                  <a:gd name="T53" fmla="*/ 1376 h 1387"/>
                  <a:gd name="T54" fmla="*/ 361 w 1379"/>
                  <a:gd name="T55" fmla="*/ 1384 h 1387"/>
                  <a:gd name="T56" fmla="*/ 233 w 1379"/>
                  <a:gd name="T57" fmla="*/ 1347 h 1387"/>
                  <a:gd name="T58" fmla="*/ 119 w 1379"/>
                  <a:gd name="T59" fmla="*/ 1267 h 1387"/>
                  <a:gd name="T60" fmla="*/ 39 w 1379"/>
                  <a:gd name="T61" fmla="*/ 1153 h 1387"/>
                  <a:gd name="T62" fmla="*/ 2 w 1379"/>
                  <a:gd name="T63" fmla="*/ 1023 h 1387"/>
                  <a:gd name="T64" fmla="*/ 10 w 1379"/>
                  <a:gd name="T65" fmla="*/ 890 h 1387"/>
                  <a:gd name="T66" fmla="*/ 61 w 1379"/>
                  <a:gd name="T67" fmla="*/ 764 h 1387"/>
                  <a:gd name="T68" fmla="*/ 146 w 1379"/>
                  <a:gd name="T69" fmla="*/ 666 h 1387"/>
                  <a:gd name="T70" fmla="*/ 250 w 1379"/>
                  <a:gd name="T71" fmla="*/ 590 h 1387"/>
                  <a:gd name="T72" fmla="*/ 379 w 1379"/>
                  <a:gd name="T73" fmla="*/ 522 h 1387"/>
                  <a:gd name="T74" fmla="*/ 520 w 1379"/>
                  <a:gd name="T75" fmla="*/ 469 h 1387"/>
                  <a:gd name="T76" fmla="*/ 658 w 1379"/>
                  <a:gd name="T77" fmla="*/ 438 h 1387"/>
                  <a:gd name="T78" fmla="*/ 784 w 1379"/>
                  <a:gd name="T79" fmla="*/ 441 h 1387"/>
                  <a:gd name="T80" fmla="*/ 801 w 1379"/>
                  <a:gd name="T81" fmla="*/ 423 h 1387"/>
                  <a:gd name="T82" fmla="*/ 841 w 1379"/>
                  <a:gd name="T83" fmla="*/ 384 h 1387"/>
                  <a:gd name="T84" fmla="*/ 892 w 1379"/>
                  <a:gd name="T85" fmla="*/ 333 h 1387"/>
                  <a:gd name="T86" fmla="*/ 942 w 1379"/>
                  <a:gd name="T87" fmla="*/ 281 h 1387"/>
                  <a:gd name="T88" fmla="*/ 982 w 1379"/>
                  <a:gd name="T89" fmla="*/ 241 h 1387"/>
                  <a:gd name="T90" fmla="*/ 999 w 1379"/>
                  <a:gd name="T91" fmla="*/ 224 h 1387"/>
                  <a:gd name="T92" fmla="*/ 955 w 1379"/>
                  <a:gd name="T93" fmla="*/ 161 h 1387"/>
                  <a:gd name="T94" fmla="*/ 958 w 1379"/>
                  <a:gd name="T95" fmla="*/ 96 h 1387"/>
                  <a:gd name="T96" fmla="*/ 994 w 1379"/>
                  <a:gd name="T97" fmla="*/ 41 h 1387"/>
                  <a:gd name="T98" fmla="*/ 1049 w 1379"/>
                  <a:gd name="T99" fmla="*/ 6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9" h="1387">
                    <a:moveTo>
                      <a:pt x="1090" y="0"/>
                    </a:moveTo>
                    <a:lnTo>
                      <a:pt x="1110" y="3"/>
                    </a:lnTo>
                    <a:lnTo>
                      <a:pt x="1131" y="10"/>
                    </a:lnTo>
                    <a:lnTo>
                      <a:pt x="1149" y="23"/>
                    </a:lnTo>
                    <a:lnTo>
                      <a:pt x="1166" y="41"/>
                    </a:lnTo>
                    <a:lnTo>
                      <a:pt x="1179" y="63"/>
                    </a:lnTo>
                    <a:lnTo>
                      <a:pt x="1188" y="87"/>
                    </a:lnTo>
                    <a:lnTo>
                      <a:pt x="1192" y="109"/>
                    </a:lnTo>
                    <a:lnTo>
                      <a:pt x="1191" y="132"/>
                    </a:lnTo>
                    <a:lnTo>
                      <a:pt x="1189" y="154"/>
                    </a:lnTo>
                    <a:lnTo>
                      <a:pt x="1188" y="159"/>
                    </a:lnTo>
                    <a:lnTo>
                      <a:pt x="1188" y="165"/>
                    </a:lnTo>
                    <a:lnTo>
                      <a:pt x="1189" y="171"/>
                    </a:lnTo>
                    <a:lnTo>
                      <a:pt x="1192" y="177"/>
                    </a:lnTo>
                    <a:lnTo>
                      <a:pt x="1196" y="182"/>
                    </a:lnTo>
                    <a:lnTo>
                      <a:pt x="1204" y="186"/>
                    </a:lnTo>
                    <a:lnTo>
                      <a:pt x="1214" y="187"/>
                    </a:lnTo>
                    <a:lnTo>
                      <a:pt x="1234" y="187"/>
                    </a:lnTo>
                    <a:lnTo>
                      <a:pt x="1253" y="187"/>
                    </a:lnTo>
                    <a:lnTo>
                      <a:pt x="1272" y="188"/>
                    </a:lnTo>
                    <a:lnTo>
                      <a:pt x="1291" y="191"/>
                    </a:lnTo>
                    <a:lnTo>
                      <a:pt x="1309" y="196"/>
                    </a:lnTo>
                    <a:lnTo>
                      <a:pt x="1325" y="205"/>
                    </a:lnTo>
                    <a:lnTo>
                      <a:pt x="1342" y="217"/>
                    </a:lnTo>
                    <a:lnTo>
                      <a:pt x="1358" y="237"/>
                    </a:lnTo>
                    <a:lnTo>
                      <a:pt x="1370" y="259"/>
                    </a:lnTo>
                    <a:lnTo>
                      <a:pt x="1377" y="280"/>
                    </a:lnTo>
                    <a:lnTo>
                      <a:pt x="1379" y="302"/>
                    </a:lnTo>
                    <a:lnTo>
                      <a:pt x="1377" y="323"/>
                    </a:lnTo>
                    <a:lnTo>
                      <a:pt x="1372" y="344"/>
                    </a:lnTo>
                    <a:lnTo>
                      <a:pt x="1363" y="362"/>
                    </a:lnTo>
                    <a:lnTo>
                      <a:pt x="1351" y="380"/>
                    </a:lnTo>
                    <a:lnTo>
                      <a:pt x="1337" y="396"/>
                    </a:lnTo>
                    <a:lnTo>
                      <a:pt x="1319" y="408"/>
                    </a:lnTo>
                    <a:lnTo>
                      <a:pt x="1301" y="420"/>
                    </a:lnTo>
                    <a:lnTo>
                      <a:pt x="1281" y="427"/>
                    </a:lnTo>
                    <a:lnTo>
                      <a:pt x="1261" y="430"/>
                    </a:lnTo>
                    <a:lnTo>
                      <a:pt x="1240" y="430"/>
                    </a:lnTo>
                    <a:lnTo>
                      <a:pt x="1218" y="426"/>
                    </a:lnTo>
                    <a:lnTo>
                      <a:pt x="1198" y="416"/>
                    </a:lnTo>
                    <a:lnTo>
                      <a:pt x="1177" y="403"/>
                    </a:lnTo>
                    <a:lnTo>
                      <a:pt x="1158" y="384"/>
                    </a:lnTo>
                    <a:lnTo>
                      <a:pt x="1155" y="386"/>
                    </a:lnTo>
                    <a:lnTo>
                      <a:pt x="1150" y="392"/>
                    </a:lnTo>
                    <a:lnTo>
                      <a:pt x="1141" y="401"/>
                    </a:lnTo>
                    <a:lnTo>
                      <a:pt x="1130" y="412"/>
                    </a:lnTo>
                    <a:lnTo>
                      <a:pt x="1116" y="426"/>
                    </a:lnTo>
                    <a:lnTo>
                      <a:pt x="1101" y="441"/>
                    </a:lnTo>
                    <a:lnTo>
                      <a:pt x="1085" y="457"/>
                    </a:lnTo>
                    <a:lnTo>
                      <a:pt x="1068" y="475"/>
                    </a:lnTo>
                    <a:lnTo>
                      <a:pt x="1050" y="492"/>
                    </a:lnTo>
                    <a:lnTo>
                      <a:pt x="1033" y="510"/>
                    </a:lnTo>
                    <a:lnTo>
                      <a:pt x="1016" y="527"/>
                    </a:lnTo>
                    <a:lnTo>
                      <a:pt x="1000" y="543"/>
                    </a:lnTo>
                    <a:lnTo>
                      <a:pt x="985" y="558"/>
                    </a:lnTo>
                    <a:lnTo>
                      <a:pt x="971" y="571"/>
                    </a:lnTo>
                    <a:lnTo>
                      <a:pt x="960" y="582"/>
                    </a:lnTo>
                    <a:lnTo>
                      <a:pt x="951" y="591"/>
                    </a:lnTo>
                    <a:lnTo>
                      <a:pt x="945" y="598"/>
                    </a:lnTo>
                    <a:lnTo>
                      <a:pt x="943" y="601"/>
                    </a:lnTo>
                    <a:lnTo>
                      <a:pt x="948" y="640"/>
                    </a:lnTo>
                    <a:lnTo>
                      <a:pt x="948" y="682"/>
                    </a:lnTo>
                    <a:lnTo>
                      <a:pt x="945" y="726"/>
                    </a:lnTo>
                    <a:lnTo>
                      <a:pt x="938" y="772"/>
                    </a:lnTo>
                    <a:lnTo>
                      <a:pt x="929" y="818"/>
                    </a:lnTo>
                    <a:lnTo>
                      <a:pt x="915" y="866"/>
                    </a:lnTo>
                    <a:lnTo>
                      <a:pt x="899" y="913"/>
                    </a:lnTo>
                    <a:lnTo>
                      <a:pt x="882" y="960"/>
                    </a:lnTo>
                    <a:lnTo>
                      <a:pt x="861" y="1006"/>
                    </a:lnTo>
                    <a:lnTo>
                      <a:pt x="840" y="1052"/>
                    </a:lnTo>
                    <a:lnTo>
                      <a:pt x="816" y="1095"/>
                    </a:lnTo>
                    <a:lnTo>
                      <a:pt x="793" y="1136"/>
                    </a:lnTo>
                    <a:lnTo>
                      <a:pt x="768" y="1174"/>
                    </a:lnTo>
                    <a:lnTo>
                      <a:pt x="743" y="1209"/>
                    </a:lnTo>
                    <a:lnTo>
                      <a:pt x="717" y="1240"/>
                    </a:lnTo>
                    <a:lnTo>
                      <a:pt x="693" y="1267"/>
                    </a:lnTo>
                    <a:lnTo>
                      <a:pt x="658" y="1299"/>
                    </a:lnTo>
                    <a:lnTo>
                      <a:pt x="620" y="1325"/>
                    </a:lnTo>
                    <a:lnTo>
                      <a:pt x="580" y="1347"/>
                    </a:lnTo>
                    <a:lnTo>
                      <a:pt x="538" y="1364"/>
                    </a:lnTo>
                    <a:lnTo>
                      <a:pt x="495" y="1376"/>
                    </a:lnTo>
                    <a:lnTo>
                      <a:pt x="450" y="1384"/>
                    </a:lnTo>
                    <a:lnTo>
                      <a:pt x="406" y="1387"/>
                    </a:lnTo>
                    <a:lnTo>
                      <a:pt x="361" y="1384"/>
                    </a:lnTo>
                    <a:lnTo>
                      <a:pt x="318" y="1376"/>
                    </a:lnTo>
                    <a:lnTo>
                      <a:pt x="275" y="1364"/>
                    </a:lnTo>
                    <a:lnTo>
                      <a:pt x="233" y="1347"/>
                    </a:lnTo>
                    <a:lnTo>
                      <a:pt x="192" y="1325"/>
                    </a:lnTo>
                    <a:lnTo>
                      <a:pt x="154" y="1299"/>
                    </a:lnTo>
                    <a:lnTo>
                      <a:pt x="119" y="1267"/>
                    </a:lnTo>
                    <a:lnTo>
                      <a:pt x="87" y="1231"/>
                    </a:lnTo>
                    <a:lnTo>
                      <a:pt x="61" y="1193"/>
                    </a:lnTo>
                    <a:lnTo>
                      <a:pt x="39" y="1153"/>
                    </a:lnTo>
                    <a:lnTo>
                      <a:pt x="22" y="1111"/>
                    </a:lnTo>
                    <a:lnTo>
                      <a:pt x="10" y="1067"/>
                    </a:lnTo>
                    <a:lnTo>
                      <a:pt x="2" y="1023"/>
                    </a:lnTo>
                    <a:lnTo>
                      <a:pt x="0" y="979"/>
                    </a:lnTo>
                    <a:lnTo>
                      <a:pt x="2" y="934"/>
                    </a:lnTo>
                    <a:lnTo>
                      <a:pt x="10" y="890"/>
                    </a:lnTo>
                    <a:lnTo>
                      <a:pt x="22" y="847"/>
                    </a:lnTo>
                    <a:lnTo>
                      <a:pt x="39" y="804"/>
                    </a:lnTo>
                    <a:lnTo>
                      <a:pt x="61" y="764"/>
                    </a:lnTo>
                    <a:lnTo>
                      <a:pt x="87" y="727"/>
                    </a:lnTo>
                    <a:lnTo>
                      <a:pt x="119" y="691"/>
                    </a:lnTo>
                    <a:lnTo>
                      <a:pt x="146" y="666"/>
                    </a:lnTo>
                    <a:lnTo>
                      <a:pt x="177" y="641"/>
                    </a:lnTo>
                    <a:lnTo>
                      <a:pt x="212" y="616"/>
                    </a:lnTo>
                    <a:lnTo>
                      <a:pt x="250" y="590"/>
                    </a:lnTo>
                    <a:lnTo>
                      <a:pt x="291" y="567"/>
                    </a:lnTo>
                    <a:lnTo>
                      <a:pt x="334" y="543"/>
                    </a:lnTo>
                    <a:lnTo>
                      <a:pt x="379" y="522"/>
                    </a:lnTo>
                    <a:lnTo>
                      <a:pt x="425" y="502"/>
                    </a:lnTo>
                    <a:lnTo>
                      <a:pt x="472" y="484"/>
                    </a:lnTo>
                    <a:lnTo>
                      <a:pt x="520" y="469"/>
                    </a:lnTo>
                    <a:lnTo>
                      <a:pt x="566" y="455"/>
                    </a:lnTo>
                    <a:lnTo>
                      <a:pt x="613" y="445"/>
                    </a:lnTo>
                    <a:lnTo>
                      <a:pt x="658" y="438"/>
                    </a:lnTo>
                    <a:lnTo>
                      <a:pt x="702" y="435"/>
                    </a:lnTo>
                    <a:lnTo>
                      <a:pt x="744" y="436"/>
                    </a:lnTo>
                    <a:lnTo>
                      <a:pt x="784" y="441"/>
                    </a:lnTo>
                    <a:lnTo>
                      <a:pt x="786" y="438"/>
                    </a:lnTo>
                    <a:lnTo>
                      <a:pt x="792" y="432"/>
                    </a:lnTo>
                    <a:lnTo>
                      <a:pt x="801" y="423"/>
                    </a:lnTo>
                    <a:lnTo>
                      <a:pt x="812" y="411"/>
                    </a:lnTo>
                    <a:lnTo>
                      <a:pt x="826" y="398"/>
                    </a:lnTo>
                    <a:lnTo>
                      <a:pt x="841" y="384"/>
                    </a:lnTo>
                    <a:lnTo>
                      <a:pt x="857" y="367"/>
                    </a:lnTo>
                    <a:lnTo>
                      <a:pt x="873" y="350"/>
                    </a:lnTo>
                    <a:lnTo>
                      <a:pt x="892" y="333"/>
                    </a:lnTo>
                    <a:lnTo>
                      <a:pt x="909" y="315"/>
                    </a:lnTo>
                    <a:lnTo>
                      <a:pt x="926" y="298"/>
                    </a:lnTo>
                    <a:lnTo>
                      <a:pt x="942" y="281"/>
                    </a:lnTo>
                    <a:lnTo>
                      <a:pt x="957" y="267"/>
                    </a:lnTo>
                    <a:lnTo>
                      <a:pt x="970" y="253"/>
                    </a:lnTo>
                    <a:lnTo>
                      <a:pt x="982" y="241"/>
                    </a:lnTo>
                    <a:lnTo>
                      <a:pt x="991" y="233"/>
                    </a:lnTo>
                    <a:lnTo>
                      <a:pt x="997" y="227"/>
                    </a:lnTo>
                    <a:lnTo>
                      <a:pt x="999" y="224"/>
                    </a:lnTo>
                    <a:lnTo>
                      <a:pt x="979" y="204"/>
                    </a:lnTo>
                    <a:lnTo>
                      <a:pt x="964" y="182"/>
                    </a:lnTo>
                    <a:lnTo>
                      <a:pt x="955" y="161"/>
                    </a:lnTo>
                    <a:lnTo>
                      <a:pt x="952" y="139"/>
                    </a:lnTo>
                    <a:lnTo>
                      <a:pt x="953" y="117"/>
                    </a:lnTo>
                    <a:lnTo>
                      <a:pt x="958" y="96"/>
                    </a:lnTo>
                    <a:lnTo>
                      <a:pt x="966" y="76"/>
                    </a:lnTo>
                    <a:lnTo>
                      <a:pt x="979" y="57"/>
                    </a:lnTo>
                    <a:lnTo>
                      <a:pt x="994" y="41"/>
                    </a:lnTo>
                    <a:lnTo>
                      <a:pt x="1010" y="27"/>
                    </a:lnTo>
                    <a:lnTo>
                      <a:pt x="1029" y="15"/>
                    </a:lnTo>
                    <a:lnTo>
                      <a:pt x="1049" y="6"/>
                    </a:lnTo>
                    <a:lnTo>
                      <a:pt x="1069" y="1"/>
                    </a:lnTo>
                    <a:lnTo>
                      <a:pt x="10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sp>
          <p:nvSpPr>
            <p:cNvPr id="160" name="TextBox 159"/>
            <p:cNvSpPr txBox="1"/>
            <p:nvPr/>
          </p:nvSpPr>
          <p:spPr>
            <a:xfrm>
              <a:off x="3746984" y="4185804"/>
              <a:ext cx="1354629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食品</a:t>
              </a:r>
              <a:endParaRPr lang="en-US" sz="105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208511" y="5084297"/>
              <a:ext cx="1354629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住房</a:t>
              </a:r>
              <a:endParaRPr lang="en-US" sz="105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948499" y="5568592"/>
              <a:ext cx="1458832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服裝與服務</a:t>
              </a:r>
              <a:endParaRPr lang="en-US" sz="10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3" name="Freeform 162"/>
            <p:cNvSpPr>
              <a:spLocks noChangeAspect="1" noEditPoints="1"/>
            </p:cNvSpPr>
            <p:nvPr/>
          </p:nvSpPr>
          <p:spPr bwMode="auto">
            <a:xfrm>
              <a:off x="2496487" y="5120887"/>
              <a:ext cx="341470" cy="457211"/>
            </a:xfrm>
            <a:custGeom>
              <a:avLst/>
              <a:gdLst>
                <a:gd name="T0" fmla="*/ 2973 w 4386"/>
                <a:gd name="T1" fmla="*/ 2292 h 4309"/>
                <a:gd name="T2" fmla="*/ 2876 w 4386"/>
                <a:gd name="T3" fmla="*/ 2566 h 4309"/>
                <a:gd name="T4" fmla="*/ 2590 w 4386"/>
                <a:gd name="T5" fmla="*/ 2516 h 4309"/>
                <a:gd name="T6" fmla="*/ 2590 w 4386"/>
                <a:gd name="T7" fmla="*/ 2225 h 4309"/>
                <a:gd name="T8" fmla="*/ 1703 w 4386"/>
                <a:gd name="T9" fmla="*/ 2160 h 4309"/>
                <a:gd name="T10" fmla="*/ 1845 w 4386"/>
                <a:gd name="T11" fmla="*/ 2411 h 4309"/>
                <a:gd name="T12" fmla="*/ 1623 w 4386"/>
                <a:gd name="T13" fmla="*/ 2596 h 4309"/>
                <a:gd name="T14" fmla="*/ 1402 w 4386"/>
                <a:gd name="T15" fmla="*/ 2411 h 4309"/>
                <a:gd name="T16" fmla="*/ 1544 w 4386"/>
                <a:gd name="T17" fmla="*/ 2160 h 4309"/>
                <a:gd name="T18" fmla="*/ 1554 w 4386"/>
                <a:gd name="T19" fmla="*/ 1456 h 4309"/>
                <a:gd name="T20" fmla="*/ 1231 w 4386"/>
                <a:gd name="T21" fmla="*/ 2019 h 4309"/>
                <a:gd name="T22" fmla="*/ 824 w 4386"/>
                <a:gd name="T23" fmla="*/ 2371 h 4309"/>
                <a:gd name="T24" fmla="*/ 1017 w 4386"/>
                <a:gd name="T25" fmla="*/ 3040 h 4309"/>
                <a:gd name="T26" fmla="*/ 1530 w 4386"/>
                <a:gd name="T27" fmla="*/ 3263 h 4309"/>
                <a:gd name="T28" fmla="*/ 1944 w 4386"/>
                <a:gd name="T29" fmla="*/ 3180 h 4309"/>
                <a:gd name="T30" fmla="*/ 2359 w 4386"/>
                <a:gd name="T31" fmla="*/ 3179 h 4309"/>
                <a:gd name="T32" fmla="*/ 2527 w 4386"/>
                <a:gd name="T33" fmla="*/ 3443 h 4309"/>
                <a:gd name="T34" fmla="*/ 2262 w 4386"/>
                <a:gd name="T35" fmla="*/ 3662 h 4309"/>
                <a:gd name="T36" fmla="*/ 1857 w 4386"/>
                <a:gd name="T37" fmla="*/ 3570 h 4309"/>
                <a:gd name="T38" fmla="*/ 1285 w 4386"/>
                <a:gd name="T39" fmla="*/ 3413 h 4309"/>
                <a:gd name="T40" fmla="*/ 1514 w 4386"/>
                <a:gd name="T41" fmla="*/ 3764 h 4309"/>
                <a:gd name="T42" fmla="*/ 2075 w 4386"/>
                <a:gd name="T43" fmla="*/ 4026 h 4309"/>
                <a:gd name="T44" fmla="*/ 2527 w 4386"/>
                <a:gd name="T45" fmla="*/ 3962 h 4309"/>
                <a:gd name="T46" fmla="*/ 3022 w 4386"/>
                <a:gd name="T47" fmla="*/ 3638 h 4309"/>
                <a:gd name="T48" fmla="*/ 3424 w 4386"/>
                <a:gd name="T49" fmla="*/ 3066 h 4309"/>
                <a:gd name="T50" fmla="*/ 3561 w 4386"/>
                <a:gd name="T51" fmla="*/ 2274 h 4309"/>
                <a:gd name="T52" fmla="*/ 3151 w 4386"/>
                <a:gd name="T53" fmla="*/ 1867 h 4309"/>
                <a:gd name="T54" fmla="*/ 2751 w 4386"/>
                <a:gd name="T55" fmla="*/ 1890 h 4309"/>
                <a:gd name="T56" fmla="*/ 2504 w 4386"/>
                <a:gd name="T57" fmla="*/ 1867 h 4309"/>
                <a:gd name="T58" fmla="*/ 2016 w 4386"/>
                <a:gd name="T59" fmla="*/ 1680 h 4309"/>
                <a:gd name="T60" fmla="*/ 1660 w 4386"/>
                <a:gd name="T61" fmla="*/ 1359 h 4309"/>
                <a:gd name="T62" fmla="*/ 2193 w 4386"/>
                <a:gd name="T63" fmla="*/ 234 h 4309"/>
                <a:gd name="T64" fmla="*/ 1275 w 4386"/>
                <a:gd name="T65" fmla="*/ 404 h 4309"/>
                <a:gd name="T66" fmla="*/ 687 w 4386"/>
                <a:gd name="T67" fmla="*/ 907 h 4309"/>
                <a:gd name="T68" fmla="*/ 444 w 4386"/>
                <a:gd name="T69" fmla="*/ 1730 h 4309"/>
                <a:gd name="T70" fmla="*/ 779 w 4386"/>
                <a:gd name="T71" fmla="*/ 1226 h 4309"/>
                <a:gd name="T72" fmla="*/ 1288 w 4386"/>
                <a:gd name="T73" fmla="*/ 660 h 4309"/>
                <a:gd name="T74" fmla="*/ 2076 w 4386"/>
                <a:gd name="T75" fmla="*/ 438 h 4309"/>
                <a:gd name="T76" fmla="*/ 2925 w 4386"/>
                <a:gd name="T77" fmla="*/ 571 h 4309"/>
                <a:gd name="T78" fmla="*/ 3509 w 4386"/>
                <a:gd name="T79" fmla="*/ 1056 h 4309"/>
                <a:gd name="T80" fmla="*/ 3799 w 4386"/>
                <a:gd name="T81" fmla="*/ 1855 h 4309"/>
                <a:gd name="T82" fmla="*/ 3792 w 4386"/>
                <a:gd name="T83" fmla="*/ 1084 h 4309"/>
                <a:gd name="T84" fmla="*/ 3290 w 4386"/>
                <a:gd name="T85" fmla="*/ 499 h 4309"/>
                <a:gd name="T86" fmla="*/ 2454 w 4386"/>
                <a:gd name="T87" fmla="*/ 245 h 4309"/>
                <a:gd name="T88" fmla="*/ 2697 w 4386"/>
                <a:gd name="T89" fmla="*/ 41 h 4309"/>
                <a:gd name="T90" fmla="*/ 3498 w 4386"/>
                <a:gd name="T91" fmla="*/ 362 h 4309"/>
                <a:gd name="T92" fmla="*/ 4006 w 4386"/>
                <a:gd name="T93" fmla="*/ 994 h 4309"/>
                <a:gd name="T94" fmla="*/ 4183 w 4386"/>
                <a:gd name="T95" fmla="*/ 1902 h 4309"/>
                <a:gd name="T96" fmla="*/ 4386 w 4386"/>
                <a:gd name="T97" fmla="*/ 2245 h 4309"/>
                <a:gd name="T98" fmla="*/ 4234 w 4386"/>
                <a:gd name="T99" fmla="*/ 2982 h 4309"/>
                <a:gd name="T100" fmla="*/ 3623 w 4386"/>
                <a:gd name="T101" fmla="*/ 3276 h 4309"/>
                <a:gd name="T102" fmla="*/ 3086 w 4386"/>
                <a:gd name="T103" fmla="*/ 3946 h 4309"/>
                <a:gd name="T104" fmla="*/ 2428 w 4386"/>
                <a:gd name="T105" fmla="*/ 4281 h 4309"/>
                <a:gd name="T106" fmla="*/ 1793 w 4386"/>
                <a:gd name="T107" fmla="*/ 4232 h 4309"/>
                <a:gd name="T108" fmla="*/ 1146 w 4386"/>
                <a:gd name="T109" fmla="*/ 3808 h 4309"/>
                <a:gd name="T110" fmla="*/ 671 w 4386"/>
                <a:gd name="T111" fmla="*/ 3063 h 4309"/>
                <a:gd name="T112" fmla="*/ 81 w 4386"/>
                <a:gd name="T113" fmla="*/ 2911 h 4309"/>
                <a:gd name="T114" fmla="*/ 15 w 4386"/>
                <a:gd name="T115" fmla="*/ 2139 h 4309"/>
                <a:gd name="T116" fmla="*/ 217 w 4386"/>
                <a:gd name="T117" fmla="*/ 1651 h 4309"/>
                <a:gd name="T118" fmla="*/ 476 w 4386"/>
                <a:gd name="T119" fmla="*/ 809 h 4309"/>
                <a:gd name="T120" fmla="*/ 1062 w 4386"/>
                <a:gd name="T121" fmla="*/ 251 h 4309"/>
                <a:gd name="T122" fmla="*/ 1932 w 4386"/>
                <a:gd name="T123" fmla="*/ 11 h 4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6" h="4309">
                  <a:moveTo>
                    <a:pt x="2763" y="2145"/>
                  </a:moveTo>
                  <a:lnTo>
                    <a:pt x="2803" y="2149"/>
                  </a:lnTo>
                  <a:lnTo>
                    <a:pt x="2842" y="2160"/>
                  </a:lnTo>
                  <a:lnTo>
                    <a:pt x="2876" y="2176"/>
                  </a:lnTo>
                  <a:lnTo>
                    <a:pt x="2908" y="2199"/>
                  </a:lnTo>
                  <a:lnTo>
                    <a:pt x="2935" y="2225"/>
                  </a:lnTo>
                  <a:lnTo>
                    <a:pt x="2957" y="2257"/>
                  </a:lnTo>
                  <a:lnTo>
                    <a:pt x="2973" y="2292"/>
                  </a:lnTo>
                  <a:lnTo>
                    <a:pt x="2984" y="2330"/>
                  </a:lnTo>
                  <a:lnTo>
                    <a:pt x="2988" y="2370"/>
                  </a:lnTo>
                  <a:lnTo>
                    <a:pt x="2984" y="2411"/>
                  </a:lnTo>
                  <a:lnTo>
                    <a:pt x="2973" y="2449"/>
                  </a:lnTo>
                  <a:lnTo>
                    <a:pt x="2957" y="2485"/>
                  </a:lnTo>
                  <a:lnTo>
                    <a:pt x="2935" y="2516"/>
                  </a:lnTo>
                  <a:lnTo>
                    <a:pt x="2908" y="2543"/>
                  </a:lnTo>
                  <a:lnTo>
                    <a:pt x="2876" y="2566"/>
                  </a:lnTo>
                  <a:lnTo>
                    <a:pt x="2842" y="2582"/>
                  </a:lnTo>
                  <a:lnTo>
                    <a:pt x="2803" y="2592"/>
                  </a:lnTo>
                  <a:lnTo>
                    <a:pt x="2763" y="2596"/>
                  </a:lnTo>
                  <a:lnTo>
                    <a:pt x="2722" y="2592"/>
                  </a:lnTo>
                  <a:lnTo>
                    <a:pt x="2683" y="2582"/>
                  </a:lnTo>
                  <a:lnTo>
                    <a:pt x="2649" y="2566"/>
                  </a:lnTo>
                  <a:lnTo>
                    <a:pt x="2617" y="2543"/>
                  </a:lnTo>
                  <a:lnTo>
                    <a:pt x="2590" y="2516"/>
                  </a:lnTo>
                  <a:lnTo>
                    <a:pt x="2568" y="2485"/>
                  </a:lnTo>
                  <a:lnTo>
                    <a:pt x="2552" y="2449"/>
                  </a:lnTo>
                  <a:lnTo>
                    <a:pt x="2541" y="2411"/>
                  </a:lnTo>
                  <a:lnTo>
                    <a:pt x="2537" y="2370"/>
                  </a:lnTo>
                  <a:lnTo>
                    <a:pt x="2541" y="2330"/>
                  </a:lnTo>
                  <a:lnTo>
                    <a:pt x="2552" y="2292"/>
                  </a:lnTo>
                  <a:lnTo>
                    <a:pt x="2568" y="2257"/>
                  </a:lnTo>
                  <a:lnTo>
                    <a:pt x="2590" y="2225"/>
                  </a:lnTo>
                  <a:lnTo>
                    <a:pt x="2617" y="2199"/>
                  </a:lnTo>
                  <a:lnTo>
                    <a:pt x="2649" y="2176"/>
                  </a:lnTo>
                  <a:lnTo>
                    <a:pt x="2683" y="2160"/>
                  </a:lnTo>
                  <a:lnTo>
                    <a:pt x="2722" y="2149"/>
                  </a:lnTo>
                  <a:lnTo>
                    <a:pt x="2763" y="2145"/>
                  </a:lnTo>
                  <a:close/>
                  <a:moveTo>
                    <a:pt x="1623" y="2145"/>
                  </a:moveTo>
                  <a:lnTo>
                    <a:pt x="1664" y="2149"/>
                  </a:lnTo>
                  <a:lnTo>
                    <a:pt x="1703" y="2160"/>
                  </a:lnTo>
                  <a:lnTo>
                    <a:pt x="1737" y="2176"/>
                  </a:lnTo>
                  <a:lnTo>
                    <a:pt x="1769" y="2199"/>
                  </a:lnTo>
                  <a:lnTo>
                    <a:pt x="1796" y="2225"/>
                  </a:lnTo>
                  <a:lnTo>
                    <a:pt x="1818" y="2257"/>
                  </a:lnTo>
                  <a:lnTo>
                    <a:pt x="1834" y="2292"/>
                  </a:lnTo>
                  <a:lnTo>
                    <a:pt x="1845" y="2330"/>
                  </a:lnTo>
                  <a:lnTo>
                    <a:pt x="1849" y="2370"/>
                  </a:lnTo>
                  <a:lnTo>
                    <a:pt x="1845" y="2411"/>
                  </a:lnTo>
                  <a:lnTo>
                    <a:pt x="1834" y="2449"/>
                  </a:lnTo>
                  <a:lnTo>
                    <a:pt x="1818" y="2485"/>
                  </a:lnTo>
                  <a:lnTo>
                    <a:pt x="1796" y="2516"/>
                  </a:lnTo>
                  <a:lnTo>
                    <a:pt x="1769" y="2543"/>
                  </a:lnTo>
                  <a:lnTo>
                    <a:pt x="1737" y="2566"/>
                  </a:lnTo>
                  <a:lnTo>
                    <a:pt x="1703" y="2582"/>
                  </a:lnTo>
                  <a:lnTo>
                    <a:pt x="1664" y="2592"/>
                  </a:lnTo>
                  <a:lnTo>
                    <a:pt x="1623" y="2596"/>
                  </a:lnTo>
                  <a:lnTo>
                    <a:pt x="1583" y="2592"/>
                  </a:lnTo>
                  <a:lnTo>
                    <a:pt x="1544" y="2582"/>
                  </a:lnTo>
                  <a:lnTo>
                    <a:pt x="1510" y="2566"/>
                  </a:lnTo>
                  <a:lnTo>
                    <a:pt x="1478" y="2543"/>
                  </a:lnTo>
                  <a:lnTo>
                    <a:pt x="1451" y="2516"/>
                  </a:lnTo>
                  <a:lnTo>
                    <a:pt x="1429" y="2485"/>
                  </a:lnTo>
                  <a:lnTo>
                    <a:pt x="1413" y="2449"/>
                  </a:lnTo>
                  <a:lnTo>
                    <a:pt x="1402" y="2411"/>
                  </a:lnTo>
                  <a:lnTo>
                    <a:pt x="1398" y="2370"/>
                  </a:lnTo>
                  <a:lnTo>
                    <a:pt x="1402" y="2330"/>
                  </a:lnTo>
                  <a:lnTo>
                    <a:pt x="1413" y="2292"/>
                  </a:lnTo>
                  <a:lnTo>
                    <a:pt x="1429" y="2257"/>
                  </a:lnTo>
                  <a:lnTo>
                    <a:pt x="1451" y="2225"/>
                  </a:lnTo>
                  <a:lnTo>
                    <a:pt x="1478" y="2199"/>
                  </a:lnTo>
                  <a:lnTo>
                    <a:pt x="1510" y="2176"/>
                  </a:lnTo>
                  <a:lnTo>
                    <a:pt x="1544" y="2160"/>
                  </a:lnTo>
                  <a:lnTo>
                    <a:pt x="1583" y="2149"/>
                  </a:lnTo>
                  <a:lnTo>
                    <a:pt x="1623" y="2145"/>
                  </a:lnTo>
                  <a:close/>
                  <a:moveTo>
                    <a:pt x="1582" y="1254"/>
                  </a:moveTo>
                  <a:lnTo>
                    <a:pt x="1578" y="1256"/>
                  </a:lnTo>
                  <a:lnTo>
                    <a:pt x="1574" y="1264"/>
                  </a:lnTo>
                  <a:lnTo>
                    <a:pt x="1572" y="1278"/>
                  </a:lnTo>
                  <a:lnTo>
                    <a:pt x="1567" y="1369"/>
                  </a:lnTo>
                  <a:lnTo>
                    <a:pt x="1554" y="1456"/>
                  </a:lnTo>
                  <a:lnTo>
                    <a:pt x="1534" y="1542"/>
                  </a:lnTo>
                  <a:lnTo>
                    <a:pt x="1506" y="1623"/>
                  </a:lnTo>
                  <a:lnTo>
                    <a:pt x="1474" y="1700"/>
                  </a:lnTo>
                  <a:lnTo>
                    <a:pt x="1434" y="1773"/>
                  </a:lnTo>
                  <a:lnTo>
                    <a:pt x="1390" y="1842"/>
                  </a:lnTo>
                  <a:lnTo>
                    <a:pt x="1341" y="1906"/>
                  </a:lnTo>
                  <a:lnTo>
                    <a:pt x="1288" y="1964"/>
                  </a:lnTo>
                  <a:lnTo>
                    <a:pt x="1231" y="2019"/>
                  </a:lnTo>
                  <a:lnTo>
                    <a:pt x="1170" y="2066"/>
                  </a:lnTo>
                  <a:lnTo>
                    <a:pt x="1106" y="2108"/>
                  </a:lnTo>
                  <a:lnTo>
                    <a:pt x="1039" y="2143"/>
                  </a:lnTo>
                  <a:lnTo>
                    <a:pt x="970" y="2171"/>
                  </a:lnTo>
                  <a:lnTo>
                    <a:pt x="900" y="2193"/>
                  </a:lnTo>
                  <a:lnTo>
                    <a:pt x="828" y="2207"/>
                  </a:lnTo>
                  <a:lnTo>
                    <a:pt x="825" y="2288"/>
                  </a:lnTo>
                  <a:lnTo>
                    <a:pt x="824" y="2371"/>
                  </a:lnTo>
                  <a:lnTo>
                    <a:pt x="827" y="2474"/>
                  </a:lnTo>
                  <a:lnTo>
                    <a:pt x="835" y="2574"/>
                  </a:lnTo>
                  <a:lnTo>
                    <a:pt x="848" y="2669"/>
                  </a:lnTo>
                  <a:lnTo>
                    <a:pt x="865" y="2763"/>
                  </a:lnTo>
                  <a:lnTo>
                    <a:pt x="888" y="2853"/>
                  </a:lnTo>
                  <a:lnTo>
                    <a:pt x="914" y="2939"/>
                  </a:lnTo>
                  <a:lnTo>
                    <a:pt x="964" y="2993"/>
                  </a:lnTo>
                  <a:lnTo>
                    <a:pt x="1017" y="3040"/>
                  </a:lnTo>
                  <a:lnTo>
                    <a:pt x="1073" y="3083"/>
                  </a:lnTo>
                  <a:lnTo>
                    <a:pt x="1131" y="3122"/>
                  </a:lnTo>
                  <a:lnTo>
                    <a:pt x="1194" y="3155"/>
                  </a:lnTo>
                  <a:lnTo>
                    <a:pt x="1257" y="3183"/>
                  </a:lnTo>
                  <a:lnTo>
                    <a:pt x="1324" y="3208"/>
                  </a:lnTo>
                  <a:lnTo>
                    <a:pt x="1392" y="3229"/>
                  </a:lnTo>
                  <a:lnTo>
                    <a:pt x="1461" y="3248"/>
                  </a:lnTo>
                  <a:lnTo>
                    <a:pt x="1530" y="3263"/>
                  </a:lnTo>
                  <a:lnTo>
                    <a:pt x="1600" y="3273"/>
                  </a:lnTo>
                  <a:lnTo>
                    <a:pt x="1669" y="3283"/>
                  </a:lnTo>
                  <a:lnTo>
                    <a:pt x="1740" y="3291"/>
                  </a:lnTo>
                  <a:lnTo>
                    <a:pt x="1808" y="3296"/>
                  </a:lnTo>
                  <a:lnTo>
                    <a:pt x="1833" y="3261"/>
                  </a:lnTo>
                  <a:lnTo>
                    <a:pt x="1865" y="3231"/>
                  </a:lnTo>
                  <a:lnTo>
                    <a:pt x="1902" y="3204"/>
                  </a:lnTo>
                  <a:lnTo>
                    <a:pt x="1944" y="3180"/>
                  </a:lnTo>
                  <a:lnTo>
                    <a:pt x="1991" y="3162"/>
                  </a:lnTo>
                  <a:lnTo>
                    <a:pt x="2043" y="3148"/>
                  </a:lnTo>
                  <a:lnTo>
                    <a:pt x="2096" y="3139"/>
                  </a:lnTo>
                  <a:lnTo>
                    <a:pt x="2153" y="3136"/>
                  </a:lnTo>
                  <a:lnTo>
                    <a:pt x="2209" y="3139"/>
                  </a:lnTo>
                  <a:lnTo>
                    <a:pt x="2262" y="3147"/>
                  </a:lnTo>
                  <a:lnTo>
                    <a:pt x="2313" y="3162"/>
                  </a:lnTo>
                  <a:lnTo>
                    <a:pt x="2359" y="3179"/>
                  </a:lnTo>
                  <a:lnTo>
                    <a:pt x="2400" y="3201"/>
                  </a:lnTo>
                  <a:lnTo>
                    <a:pt x="2438" y="3228"/>
                  </a:lnTo>
                  <a:lnTo>
                    <a:pt x="2469" y="3259"/>
                  </a:lnTo>
                  <a:lnTo>
                    <a:pt x="2496" y="3292"/>
                  </a:lnTo>
                  <a:lnTo>
                    <a:pt x="2515" y="3326"/>
                  </a:lnTo>
                  <a:lnTo>
                    <a:pt x="2527" y="3365"/>
                  </a:lnTo>
                  <a:lnTo>
                    <a:pt x="2531" y="3405"/>
                  </a:lnTo>
                  <a:lnTo>
                    <a:pt x="2527" y="3443"/>
                  </a:lnTo>
                  <a:lnTo>
                    <a:pt x="2515" y="3482"/>
                  </a:lnTo>
                  <a:lnTo>
                    <a:pt x="2496" y="3518"/>
                  </a:lnTo>
                  <a:lnTo>
                    <a:pt x="2469" y="3550"/>
                  </a:lnTo>
                  <a:lnTo>
                    <a:pt x="2438" y="3580"/>
                  </a:lnTo>
                  <a:lnTo>
                    <a:pt x="2400" y="3607"/>
                  </a:lnTo>
                  <a:lnTo>
                    <a:pt x="2359" y="3630"/>
                  </a:lnTo>
                  <a:lnTo>
                    <a:pt x="2313" y="3648"/>
                  </a:lnTo>
                  <a:lnTo>
                    <a:pt x="2262" y="3662"/>
                  </a:lnTo>
                  <a:lnTo>
                    <a:pt x="2209" y="3670"/>
                  </a:lnTo>
                  <a:lnTo>
                    <a:pt x="2153" y="3672"/>
                  </a:lnTo>
                  <a:lnTo>
                    <a:pt x="2093" y="3670"/>
                  </a:lnTo>
                  <a:lnTo>
                    <a:pt x="2037" y="3660"/>
                  </a:lnTo>
                  <a:lnTo>
                    <a:pt x="1986" y="3644"/>
                  </a:lnTo>
                  <a:lnTo>
                    <a:pt x="1936" y="3624"/>
                  </a:lnTo>
                  <a:lnTo>
                    <a:pt x="1894" y="3599"/>
                  </a:lnTo>
                  <a:lnTo>
                    <a:pt x="1857" y="3570"/>
                  </a:lnTo>
                  <a:lnTo>
                    <a:pt x="1825" y="3538"/>
                  </a:lnTo>
                  <a:lnTo>
                    <a:pt x="1801" y="3501"/>
                  </a:lnTo>
                  <a:lnTo>
                    <a:pt x="1717" y="3495"/>
                  </a:lnTo>
                  <a:lnTo>
                    <a:pt x="1631" y="3486"/>
                  </a:lnTo>
                  <a:lnTo>
                    <a:pt x="1544" y="3474"/>
                  </a:lnTo>
                  <a:lnTo>
                    <a:pt x="1458" y="3458"/>
                  </a:lnTo>
                  <a:lnTo>
                    <a:pt x="1372" y="3438"/>
                  </a:lnTo>
                  <a:lnTo>
                    <a:pt x="1285" y="3413"/>
                  </a:lnTo>
                  <a:lnTo>
                    <a:pt x="1200" y="3384"/>
                  </a:lnTo>
                  <a:lnTo>
                    <a:pt x="1118" y="3348"/>
                  </a:lnTo>
                  <a:lnTo>
                    <a:pt x="1178" y="3430"/>
                  </a:lnTo>
                  <a:lnTo>
                    <a:pt x="1240" y="3507"/>
                  </a:lnTo>
                  <a:lnTo>
                    <a:pt x="1305" y="3579"/>
                  </a:lnTo>
                  <a:lnTo>
                    <a:pt x="1373" y="3646"/>
                  </a:lnTo>
                  <a:lnTo>
                    <a:pt x="1443" y="3707"/>
                  </a:lnTo>
                  <a:lnTo>
                    <a:pt x="1514" y="3764"/>
                  </a:lnTo>
                  <a:lnTo>
                    <a:pt x="1587" y="3816"/>
                  </a:lnTo>
                  <a:lnTo>
                    <a:pt x="1659" y="3861"/>
                  </a:lnTo>
                  <a:lnTo>
                    <a:pt x="1732" y="3902"/>
                  </a:lnTo>
                  <a:lnTo>
                    <a:pt x="1804" y="3938"/>
                  </a:lnTo>
                  <a:lnTo>
                    <a:pt x="1874" y="3968"/>
                  </a:lnTo>
                  <a:lnTo>
                    <a:pt x="1943" y="3993"/>
                  </a:lnTo>
                  <a:lnTo>
                    <a:pt x="2010" y="4011"/>
                  </a:lnTo>
                  <a:lnTo>
                    <a:pt x="2075" y="4026"/>
                  </a:lnTo>
                  <a:lnTo>
                    <a:pt x="2136" y="4034"/>
                  </a:lnTo>
                  <a:lnTo>
                    <a:pt x="2193" y="4037"/>
                  </a:lnTo>
                  <a:lnTo>
                    <a:pt x="2242" y="4035"/>
                  </a:lnTo>
                  <a:lnTo>
                    <a:pt x="2295" y="4029"/>
                  </a:lnTo>
                  <a:lnTo>
                    <a:pt x="2350" y="4018"/>
                  </a:lnTo>
                  <a:lnTo>
                    <a:pt x="2407" y="4003"/>
                  </a:lnTo>
                  <a:lnTo>
                    <a:pt x="2465" y="3985"/>
                  </a:lnTo>
                  <a:lnTo>
                    <a:pt x="2527" y="3962"/>
                  </a:lnTo>
                  <a:lnTo>
                    <a:pt x="2588" y="3936"/>
                  </a:lnTo>
                  <a:lnTo>
                    <a:pt x="2650" y="3905"/>
                  </a:lnTo>
                  <a:lnTo>
                    <a:pt x="2713" y="3870"/>
                  </a:lnTo>
                  <a:lnTo>
                    <a:pt x="2775" y="3832"/>
                  </a:lnTo>
                  <a:lnTo>
                    <a:pt x="2839" y="3788"/>
                  </a:lnTo>
                  <a:lnTo>
                    <a:pt x="2900" y="3741"/>
                  </a:lnTo>
                  <a:lnTo>
                    <a:pt x="2963" y="3691"/>
                  </a:lnTo>
                  <a:lnTo>
                    <a:pt x="3022" y="3638"/>
                  </a:lnTo>
                  <a:lnTo>
                    <a:pt x="3081" y="3579"/>
                  </a:lnTo>
                  <a:lnTo>
                    <a:pt x="3138" y="3517"/>
                  </a:lnTo>
                  <a:lnTo>
                    <a:pt x="3192" y="3451"/>
                  </a:lnTo>
                  <a:lnTo>
                    <a:pt x="3246" y="3381"/>
                  </a:lnTo>
                  <a:lnTo>
                    <a:pt x="3295" y="3308"/>
                  </a:lnTo>
                  <a:lnTo>
                    <a:pt x="3341" y="3231"/>
                  </a:lnTo>
                  <a:lnTo>
                    <a:pt x="3384" y="3150"/>
                  </a:lnTo>
                  <a:lnTo>
                    <a:pt x="3424" y="3066"/>
                  </a:lnTo>
                  <a:lnTo>
                    <a:pt x="3458" y="2977"/>
                  </a:lnTo>
                  <a:lnTo>
                    <a:pt x="3489" y="2885"/>
                  </a:lnTo>
                  <a:lnTo>
                    <a:pt x="3514" y="2789"/>
                  </a:lnTo>
                  <a:lnTo>
                    <a:pt x="3535" y="2691"/>
                  </a:lnTo>
                  <a:lnTo>
                    <a:pt x="3550" y="2588"/>
                  </a:lnTo>
                  <a:lnTo>
                    <a:pt x="3559" y="2482"/>
                  </a:lnTo>
                  <a:lnTo>
                    <a:pt x="3562" y="2371"/>
                  </a:lnTo>
                  <a:lnTo>
                    <a:pt x="3561" y="2274"/>
                  </a:lnTo>
                  <a:lnTo>
                    <a:pt x="3557" y="2179"/>
                  </a:lnTo>
                  <a:lnTo>
                    <a:pt x="3550" y="2087"/>
                  </a:lnTo>
                  <a:lnTo>
                    <a:pt x="3499" y="2044"/>
                  </a:lnTo>
                  <a:lnTo>
                    <a:pt x="3442" y="2004"/>
                  </a:lnTo>
                  <a:lnTo>
                    <a:pt x="3379" y="1966"/>
                  </a:lnTo>
                  <a:lnTo>
                    <a:pt x="3308" y="1931"/>
                  </a:lnTo>
                  <a:lnTo>
                    <a:pt x="3232" y="1898"/>
                  </a:lnTo>
                  <a:lnTo>
                    <a:pt x="3151" y="1867"/>
                  </a:lnTo>
                  <a:lnTo>
                    <a:pt x="3065" y="1841"/>
                  </a:lnTo>
                  <a:lnTo>
                    <a:pt x="2972" y="1817"/>
                  </a:lnTo>
                  <a:lnTo>
                    <a:pt x="2875" y="1796"/>
                  </a:lnTo>
                  <a:lnTo>
                    <a:pt x="2774" y="1778"/>
                  </a:lnTo>
                  <a:lnTo>
                    <a:pt x="2667" y="1764"/>
                  </a:lnTo>
                  <a:lnTo>
                    <a:pt x="2698" y="1801"/>
                  </a:lnTo>
                  <a:lnTo>
                    <a:pt x="2726" y="1843"/>
                  </a:lnTo>
                  <a:lnTo>
                    <a:pt x="2751" y="1890"/>
                  </a:lnTo>
                  <a:lnTo>
                    <a:pt x="2774" y="1943"/>
                  </a:lnTo>
                  <a:lnTo>
                    <a:pt x="2792" y="2000"/>
                  </a:lnTo>
                  <a:lnTo>
                    <a:pt x="2753" y="1972"/>
                  </a:lnTo>
                  <a:lnTo>
                    <a:pt x="2709" y="1947"/>
                  </a:lnTo>
                  <a:lnTo>
                    <a:pt x="2661" y="1925"/>
                  </a:lnTo>
                  <a:lnTo>
                    <a:pt x="2612" y="1905"/>
                  </a:lnTo>
                  <a:lnTo>
                    <a:pt x="2559" y="1886"/>
                  </a:lnTo>
                  <a:lnTo>
                    <a:pt x="2504" y="1867"/>
                  </a:lnTo>
                  <a:lnTo>
                    <a:pt x="2447" y="1850"/>
                  </a:lnTo>
                  <a:lnTo>
                    <a:pt x="2388" y="1831"/>
                  </a:lnTo>
                  <a:lnTo>
                    <a:pt x="2327" y="1813"/>
                  </a:lnTo>
                  <a:lnTo>
                    <a:pt x="2266" y="1792"/>
                  </a:lnTo>
                  <a:lnTo>
                    <a:pt x="2205" y="1769"/>
                  </a:lnTo>
                  <a:lnTo>
                    <a:pt x="2141" y="1742"/>
                  </a:lnTo>
                  <a:lnTo>
                    <a:pt x="2079" y="1713"/>
                  </a:lnTo>
                  <a:lnTo>
                    <a:pt x="2016" y="1680"/>
                  </a:lnTo>
                  <a:lnTo>
                    <a:pt x="1954" y="1641"/>
                  </a:lnTo>
                  <a:lnTo>
                    <a:pt x="1893" y="1597"/>
                  </a:lnTo>
                  <a:lnTo>
                    <a:pt x="1831" y="1547"/>
                  </a:lnTo>
                  <a:lnTo>
                    <a:pt x="1772" y="1491"/>
                  </a:lnTo>
                  <a:lnTo>
                    <a:pt x="1715" y="1427"/>
                  </a:lnTo>
                  <a:lnTo>
                    <a:pt x="1685" y="1393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40" y="1331"/>
                  </a:lnTo>
                  <a:lnTo>
                    <a:pt x="1623" y="1307"/>
                  </a:lnTo>
                  <a:lnTo>
                    <a:pt x="1610" y="1287"/>
                  </a:lnTo>
                  <a:lnTo>
                    <a:pt x="1598" y="1272"/>
                  </a:lnTo>
                  <a:lnTo>
                    <a:pt x="1588" y="1260"/>
                  </a:lnTo>
                  <a:lnTo>
                    <a:pt x="1582" y="1254"/>
                  </a:lnTo>
                  <a:close/>
                  <a:moveTo>
                    <a:pt x="2193" y="234"/>
                  </a:moveTo>
                  <a:lnTo>
                    <a:pt x="2060" y="237"/>
                  </a:lnTo>
                  <a:lnTo>
                    <a:pt x="1932" y="245"/>
                  </a:lnTo>
                  <a:lnTo>
                    <a:pt x="1810" y="258"/>
                  </a:lnTo>
                  <a:lnTo>
                    <a:pt x="1693" y="277"/>
                  </a:lnTo>
                  <a:lnTo>
                    <a:pt x="1580" y="301"/>
                  </a:lnTo>
                  <a:lnTo>
                    <a:pt x="1474" y="330"/>
                  </a:lnTo>
                  <a:lnTo>
                    <a:pt x="1372" y="364"/>
                  </a:lnTo>
                  <a:lnTo>
                    <a:pt x="1275" y="404"/>
                  </a:lnTo>
                  <a:lnTo>
                    <a:pt x="1183" y="450"/>
                  </a:lnTo>
                  <a:lnTo>
                    <a:pt x="1097" y="499"/>
                  </a:lnTo>
                  <a:lnTo>
                    <a:pt x="1015" y="555"/>
                  </a:lnTo>
                  <a:lnTo>
                    <a:pt x="940" y="614"/>
                  </a:lnTo>
                  <a:lnTo>
                    <a:pt x="868" y="680"/>
                  </a:lnTo>
                  <a:lnTo>
                    <a:pt x="803" y="751"/>
                  </a:lnTo>
                  <a:lnTo>
                    <a:pt x="743" y="826"/>
                  </a:lnTo>
                  <a:lnTo>
                    <a:pt x="687" y="907"/>
                  </a:lnTo>
                  <a:lnTo>
                    <a:pt x="638" y="992"/>
                  </a:lnTo>
                  <a:lnTo>
                    <a:pt x="594" y="1084"/>
                  </a:lnTo>
                  <a:lnTo>
                    <a:pt x="556" y="1178"/>
                  </a:lnTo>
                  <a:lnTo>
                    <a:pt x="522" y="1279"/>
                  </a:lnTo>
                  <a:lnTo>
                    <a:pt x="494" y="1385"/>
                  </a:lnTo>
                  <a:lnTo>
                    <a:pt x="472" y="1495"/>
                  </a:lnTo>
                  <a:lnTo>
                    <a:pt x="456" y="1611"/>
                  </a:lnTo>
                  <a:lnTo>
                    <a:pt x="444" y="1730"/>
                  </a:lnTo>
                  <a:lnTo>
                    <a:pt x="439" y="1855"/>
                  </a:lnTo>
                  <a:lnTo>
                    <a:pt x="587" y="1855"/>
                  </a:lnTo>
                  <a:lnTo>
                    <a:pt x="609" y="1738"/>
                  </a:lnTo>
                  <a:lnTo>
                    <a:pt x="634" y="1627"/>
                  </a:lnTo>
                  <a:lnTo>
                    <a:pt x="663" y="1519"/>
                  </a:lnTo>
                  <a:lnTo>
                    <a:pt x="696" y="1416"/>
                  </a:lnTo>
                  <a:lnTo>
                    <a:pt x="735" y="1319"/>
                  </a:lnTo>
                  <a:lnTo>
                    <a:pt x="779" y="1226"/>
                  </a:lnTo>
                  <a:lnTo>
                    <a:pt x="825" y="1139"/>
                  </a:lnTo>
                  <a:lnTo>
                    <a:pt x="877" y="1056"/>
                  </a:lnTo>
                  <a:lnTo>
                    <a:pt x="934" y="978"/>
                  </a:lnTo>
                  <a:lnTo>
                    <a:pt x="995" y="903"/>
                  </a:lnTo>
                  <a:lnTo>
                    <a:pt x="1063" y="834"/>
                  </a:lnTo>
                  <a:lnTo>
                    <a:pt x="1134" y="770"/>
                  </a:lnTo>
                  <a:lnTo>
                    <a:pt x="1208" y="713"/>
                  </a:lnTo>
                  <a:lnTo>
                    <a:pt x="1288" y="660"/>
                  </a:lnTo>
                  <a:lnTo>
                    <a:pt x="1372" y="613"/>
                  </a:lnTo>
                  <a:lnTo>
                    <a:pt x="1461" y="571"/>
                  </a:lnTo>
                  <a:lnTo>
                    <a:pt x="1552" y="535"/>
                  </a:lnTo>
                  <a:lnTo>
                    <a:pt x="1649" y="504"/>
                  </a:lnTo>
                  <a:lnTo>
                    <a:pt x="1749" y="479"/>
                  </a:lnTo>
                  <a:lnTo>
                    <a:pt x="1854" y="460"/>
                  </a:lnTo>
                  <a:lnTo>
                    <a:pt x="1963" y="446"/>
                  </a:lnTo>
                  <a:lnTo>
                    <a:pt x="2076" y="438"/>
                  </a:lnTo>
                  <a:lnTo>
                    <a:pt x="2193" y="435"/>
                  </a:lnTo>
                  <a:lnTo>
                    <a:pt x="2310" y="438"/>
                  </a:lnTo>
                  <a:lnTo>
                    <a:pt x="2423" y="446"/>
                  </a:lnTo>
                  <a:lnTo>
                    <a:pt x="2532" y="460"/>
                  </a:lnTo>
                  <a:lnTo>
                    <a:pt x="2637" y="479"/>
                  </a:lnTo>
                  <a:lnTo>
                    <a:pt x="2737" y="504"/>
                  </a:lnTo>
                  <a:lnTo>
                    <a:pt x="2834" y="535"/>
                  </a:lnTo>
                  <a:lnTo>
                    <a:pt x="2925" y="571"/>
                  </a:lnTo>
                  <a:lnTo>
                    <a:pt x="3014" y="613"/>
                  </a:lnTo>
                  <a:lnTo>
                    <a:pt x="3098" y="660"/>
                  </a:lnTo>
                  <a:lnTo>
                    <a:pt x="3178" y="713"/>
                  </a:lnTo>
                  <a:lnTo>
                    <a:pt x="3252" y="770"/>
                  </a:lnTo>
                  <a:lnTo>
                    <a:pt x="3323" y="834"/>
                  </a:lnTo>
                  <a:lnTo>
                    <a:pt x="3391" y="903"/>
                  </a:lnTo>
                  <a:lnTo>
                    <a:pt x="3452" y="978"/>
                  </a:lnTo>
                  <a:lnTo>
                    <a:pt x="3509" y="1056"/>
                  </a:lnTo>
                  <a:lnTo>
                    <a:pt x="3561" y="1139"/>
                  </a:lnTo>
                  <a:lnTo>
                    <a:pt x="3607" y="1226"/>
                  </a:lnTo>
                  <a:lnTo>
                    <a:pt x="3651" y="1319"/>
                  </a:lnTo>
                  <a:lnTo>
                    <a:pt x="3690" y="1416"/>
                  </a:lnTo>
                  <a:lnTo>
                    <a:pt x="3723" y="1519"/>
                  </a:lnTo>
                  <a:lnTo>
                    <a:pt x="3752" y="1627"/>
                  </a:lnTo>
                  <a:lnTo>
                    <a:pt x="3777" y="1738"/>
                  </a:lnTo>
                  <a:lnTo>
                    <a:pt x="3799" y="1855"/>
                  </a:lnTo>
                  <a:lnTo>
                    <a:pt x="3947" y="1855"/>
                  </a:lnTo>
                  <a:lnTo>
                    <a:pt x="3942" y="1730"/>
                  </a:lnTo>
                  <a:lnTo>
                    <a:pt x="3930" y="1611"/>
                  </a:lnTo>
                  <a:lnTo>
                    <a:pt x="3914" y="1495"/>
                  </a:lnTo>
                  <a:lnTo>
                    <a:pt x="3892" y="1385"/>
                  </a:lnTo>
                  <a:lnTo>
                    <a:pt x="3864" y="1279"/>
                  </a:lnTo>
                  <a:lnTo>
                    <a:pt x="3830" y="1178"/>
                  </a:lnTo>
                  <a:lnTo>
                    <a:pt x="3792" y="1084"/>
                  </a:lnTo>
                  <a:lnTo>
                    <a:pt x="3748" y="992"/>
                  </a:lnTo>
                  <a:lnTo>
                    <a:pt x="3699" y="907"/>
                  </a:lnTo>
                  <a:lnTo>
                    <a:pt x="3643" y="826"/>
                  </a:lnTo>
                  <a:lnTo>
                    <a:pt x="3583" y="751"/>
                  </a:lnTo>
                  <a:lnTo>
                    <a:pt x="3518" y="680"/>
                  </a:lnTo>
                  <a:lnTo>
                    <a:pt x="3446" y="614"/>
                  </a:lnTo>
                  <a:lnTo>
                    <a:pt x="3371" y="555"/>
                  </a:lnTo>
                  <a:lnTo>
                    <a:pt x="3290" y="499"/>
                  </a:lnTo>
                  <a:lnTo>
                    <a:pt x="3203" y="450"/>
                  </a:lnTo>
                  <a:lnTo>
                    <a:pt x="3111" y="404"/>
                  </a:lnTo>
                  <a:lnTo>
                    <a:pt x="3014" y="364"/>
                  </a:lnTo>
                  <a:lnTo>
                    <a:pt x="2912" y="330"/>
                  </a:lnTo>
                  <a:lnTo>
                    <a:pt x="2806" y="301"/>
                  </a:lnTo>
                  <a:lnTo>
                    <a:pt x="2693" y="277"/>
                  </a:lnTo>
                  <a:lnTo>
                    <a:pt x="2576" y="258"/>
                  </a:lnTo>
                  <a:lnTo>
                    <a:pt x="2454" y="245"/>
                  </a:lnTo>
                  <a:lnTo>
                    <a:pt x="2326" y="237"/>
                  </a:lnTo>
                  <a:lnTo>
                    <a:pt x="2193" y="234"/>
                  </a:lnTo>
                  <a:close/>
                  <a:moveTo>
                    <a:pt x="2192" y="0"/>
                  </a:moveTo>
                  <a:lnTo>
                    <a:pt x="2193" y="0"/>
                  </a:lnTo>
                  <a:lnTo>
                    <a:pt x="2326" y="3"/>
                  </a:lnTo>
                  <a:lnTo>
                    <a:pt x="2454" y="11"/>
                  </a:lnTo>
                  <a:lnTo>
                    <a:pt x="2577" y="23"/>
                  </a:lnTo>
                  <a:lnTo>
                    <a:pt x="2697" y="41"/>
                  </a:lnTo>
                  <a:lnTo>
                    <a:pt x="2812" y="64"/>
                  </a:lnTo>
                  <a:lnTo>
                    <a:pt x="2924" y="90"/>
                  </a:lnTo>
                  <a:lnTo>
                    <a:pt x="3030" y="124"/>
                  </a:lnTo>
                  <a:lnTo>
                    <a:pt x="3133" y="161"/>
                  </a:lnTo>
                  <a:lnTo>
                    <a:pt x="3231" y="203"/>
                  </a:lnTo>
                  <a:lnTo>
                    <a:pt x="3324" y="251"/>
                  </a:lnTo>
                  <a:lnTo>
                    <a:pt x="3414" y="305"/>
                  </a:lnTo>
                  <a:lnTo>
                    <a:pt x="3498" y="362"/>
                  </a:lnTo>
                  <a:lnTo>
                    <a:pt x="3579" y="424"/>
                  </a:lnTo>
                  <a:lnTo>
                    <a:pt x="3655" y="491"/>
                  </a:lnTo>
                  <a:lnTo>
                    <a:pt x="3727" y="564"/>
                  </a:lnTo>
                  <a:lnTo>
                    <a:pt x="3793" y="641"/>
                  </a:lnTo>
                  <a:lnTo>
                    <a:pt x="3854" y="722"/>
                  </a:lnTo>
                  <a:lnTo>
                    <a:pt x="3910" y="809"/>
                  </a:lnTo>
                  <a:lnTo>
                    <a:pt x="3961" y="898"/>
                  </a:lnTo>
                  <a:lnTo>
                    <a:pt x="4006" y="994"/>
                  </a:lnTo>
                  <a:lnTo>
                    <a:pt x="4047" y="1092"/>
                  </a:lnTo>
                  <a:lnTo>
                    <a:pt x="4082" y="1196"/>
                  </a:lnTo>
                  <a:lnTo>
                    <a:pt x="4112" y="1302"/>
                  </a:lnTo>
                  <a:lnTo>
                    <a:pt x="4136" y="1414"/>
                  </a:lnTo>
                  <a:lnTo>
                    <a:pt x="4156" y="1530"/>
                  </a:lnTo>
                  <a:lnTo>
                    <a:pt x="4169" y="1651"/>
                  </a:lnTo>
                  <a:lnTo>
                    <a:pt x="4179" y="1774"/>
                  </a:lnTo>
                  <a:lnTo>
                    <a:pt x="4183" y="1902"/>
                  </a:lnTo>
                  <a:lnTo>
                    <a:pt x="4225" y="1930"/>
                  </a:lnTo>
                  <a:lnTo>
                    <a:pt x="4265" y="1963"/>
                  </a:lnTo>
                  <a:lnTo>
                    <a:pt x="4300" y="2000"/>
                  </a:lnTo>
                  <a:lnTo>
                    <a:pt x="4330" y="2043"/>
                  </a:lnTo>
                  <a:lnTo>
                    <a:pt x="4354" y="2089"/>
                  </a:lnTo>
                  <a:lnTo>
                    <a:pt x="4371" y="2139"/>
                  </a:lnTo>
                  <a:lnTo>
                    <a:pt x="4382" y="2191"/>
                  </a:lnTo>
                  <a:lnTo>
                    <a:pt x="4386" y="2245"/>
                  </a:lnTo>
                  <a:lnTo>
                    <a:pt x="4386" y="2673"/>
                  </a:lnTo>
                  <a:lnTo>
                    <a:pt x="4382" y="2727"/>
                  </a:lnTo>
                  <a:lnTo>
                    <a:pt x="4373" y="2777"/>
                  </a:lnTo>
                  <a:lnTo>
                    <a:pt x="4355" y="2825"/>
                  </a:lnTo>
                  <a:lnTo>
                    <a:pt x="4333" y="2870"/>
                  </a:lnTo>
                  <a:lnTo>
                    <a:pt x="4305" y="2911"/>
                  </a:lnTo>
                  <a:lnTo>
                    <a:pt x="4272" y="2949"/>
                  </a:lnTo>
                  <a:lnTo>
                    <a:pt x="4234" y="2982"/>
                  </a:lnTo>
                  <a:lnTo>
                    <a:pt x="4193" y="3010"/>
                  </a:lnTo>
                  <a:lnTo>
                    <a:pt x="4148" y="3033"/>
                  </a:lnTo>
                  <a:lnTo>
                    <a:pt x="4100" y="3048"/>
                  </a:lnTo>
                  <a:lnTo>
                    <a:pt x="4050" y="3059"/>
                  </a:lnTo>
                  <a:lnTo>
                    <a:pt x="3997" y="3063"/>
                  </a:lnTo>
                  <a:lnTo>
                    <a:pt x="3715" y="3063"/>
                  </a:lnTo>
                  <a:lnTo>
                    <a:pt x="3672" y="3172"/>
                  </a:lnTo>
                  <a:lnTo>
                    <a:pt x="3623" y="3276"/>
                  </a:lnTo>
                  <a:lnTo>
                    <a:pt x="3570" y="3377"/>
                  </a:lnTo>
                  <a:lnTo>
                    <a:pt x="3511" y="3473"/>
                  </a:lnTo>
                  <a:lnTo>
                    <a:pt x="3449" y="3563"/>
                  </a:lnTo>
                  <a:lnTo>
                    <a:pt x="3383" y="3650"/>
                  </a:lnTo>
                  <a:lnTo>
                    <a:pt x="3313" y="3731"/>
                  </a:lnTo>
                  <a:lnTo>
                    <a:pt x="3240" y="3808"/>
                  </a:lnTo>
                  <a:lnTo>
                    <a:pt x="3165" y="3880"/>
                  </a:lnTo>
                  <a:lnTo>
                    <a:pt x="3086" y="3946"/>
                  </a:lnTo>
                  <a:lnTo>
                    <a:pt x="3006" y="4007"/>
                  </a:lnTo>
                  <a:lnTo>
                    <a:pt x="2925" y="4063"/>
                  </a:lnTo>
                  <a:lnTo>
                    <a:pt x="2843" y="4114"/>
                  </a:lnTo>
                  <a:lnTo>
                    <a:pt x="2759" y="4159"/>
                  </a:lnTo>
                  <a:lnTo>
                    <a:pt x="2677" y="4198"/>
                  </a:lnTo>
                  <a:lnTo>
                    <a:pt x="2593" y="4232"/>
                  </a:lnTo>
                  <a:lnTo>
                    <a:pt x="2511" y="4259"/>
                  </a:lnTo>
                  <a:lnTo>
                    <a:pt x="2428" y="4281"/>
                  </a:lnTo>
                  <a:lnTo>
                    <a:pt x="2349" y="4297"/>
                  </a:lnTo>
                  <a:lnTo>
                    <a:pt x="2270" y="4307"/>
                  </a:lnTo>
                  <a:lnTo>
                    <a:pt x="2193" y="4309"/>
                  </a:lnTo>
                  <a:lnTo>
                    <a:pt x="2116" y="4307"/>
                  </a:lnTo>
                  <a:lnTo>
                    <a:pt x="2037" y="4297"/>
                  </a:lnTo>
                  <a:lnTo>
                    <a:pt x="1958" y="4281"/>
                  </a:lnTo>
                  <a:lnTo>
                    <a:pt x="1875" y="4259"/>
                  </a:lnTo>
                  <a:lnTo>
                    <a:pt x="1793" y="4232"/>
                  </a:lnTo>
                  <a:lnTo>
                    <a:pt x="1709" y="4198"/>
                  </a:lnTo>
                  <a:lnTo>
                    <a:pt x="1627" y="4159"/>
                  </a:lnTo>
                  <a:lnTo>
                    <a:pt x="1543" y="4114"/>
                  </a:lnTo>
                  <a:lnTo>
                    <a:pt x="1461" y="4063"/>
                  </a:lnTo>
                  <a:lnTo>
                    <a:pt x="1380" y="4007"/>
                  </a:lnTo>
                  <a:lnTo>
                    <a:pt x="1300" y="3946"/>
                  </a:lnTo>
                  <a:lnTo>
                    <a:pt x="1221" y="3880"/>
                  </a:lnTo>
                  <a:lnTo>
                    <a:pt x="1146" y="3808"/>
                  </a:lnTo>
                  <a:lnTo>
                    <a:pt x="1073" y="3731"/>
                  </a:lnTo>
                  <a:lnTo>
                    <a:pt x="1003" y="3650"/>
                  </a:lnTo>
                  <a:lnTo>
                    <a:pt x="937" y="3563"/>
                  </a:lnTo>
                  <a:lnTo>
                    <a:pt x="875" y="3473"/>
                  </a:lnTo>
                  <a:lnTo>
                    <a:pt x="816" y="3377"/>
                  </a:lnTo>
                  <a:lnTo>
                    <a:pt x="763" y="3276"/>
                  </a:lnTo>
                  <a:lnTo>
                    <a:pt x="714" y="3172"/>
                  </a:lnTo>
                  <a:lnTo>
                    <a:pt x="671" y="3063"/>
                  </a:lnTo>
                  <a:lnTo>
                    <a:pt x="389" y="3063"/>
                  </a:lnTo>
                  <a:lnTo>
                    <a:pt x="336" y="3059"/>
                  </a:lnTo>
                  <a:lnTo>
                    <a:pt x="286" y="3048"/>
                  </a:lnTo>
                  <a:lnTo>
                    <a:pt x="238" y="3033"/>
                  </a:lnTo>
                  <a:lnTo>
                    <a:pt x="193" y="3010"/>
                  </a:lnTo>
                  <a:lnTo>
                    <a:pt x="152" y="2982"/>
                  </a:lnTo>
                  <a:lnTo>
                    <a:pt x="114" y="2949"/>
                  </a:lnTo>
                  <a:lnTo>
                    <a:pt x="81" y="2911"/>
                  </a:lnTo>
                  <a:lnTo>
                    <a:pt x="53" y="2870"/>
                  </a:lnTo>
                  <a:lnTo>
                    <a:pt x="31" y="2825"/>
                  </a:lnTo>
                  <a:lnTo>
                    <a:pt x="13" y="2777"/>
                  </a:lnTo>
                  <a:lnTo>
                    <a:pt x="4" y="2727"/>
                  </a:lnTo>
                  <a:lnTo>
                    <a:pt x="0" y="2673"/>
                  </a:lnTo>
                  <a:lnTo>
                    <a:pt x="0" y="2245"/>
                  </a:lnTo>
                  <a:lnTo>
                    <a:pt x="4" y="2191"/>
                  </a:lnTo>
                  <a:lnTo>
                    <a:pt x="15" y="2139"/>
                  </a:lnTo>
                  <a:lnTo>
                    <a:pt x="32" y="2089"/>
                  </a:lnTo>
                  <a:lnTo>
                    <a:pt x="56" y="2043"/>
                  </a:lnTo>
                  <a:lnTo>
                    <a:pt x="86" y="2000"/>
                  </a:lnTo>
                  <a:lnTo>
                    <a:pt x="121" y="1963"/>
                  </a:lnTo>
                  <a:lnTo>
                    <a:pt x="161" y="1930"/>
                  </a:lnTo>
                  <a:lnTo>
                    <a:pt x="203" y="1902"/>
                  </a:lnTo>
                  <a:lnTo>
                    <a:pt x="207" y="1774"/>
                  </a:lnTo>
                  <a:lnTo>
                    <a:pt x="217" y="1651"/>
                  </a:lnTo>
                  <a:lnTo>
                    <a:pt x="230" y="1530"/>
                  </a:lnTo>
                  <a:lnTo>
                    <a:pt x="250" y="1414"/>
                  </a:lnTo>
                  <a:lnTo>
                    <a:pt x="274" y="1302"/>
                  </a:lnTo>
                  <a:lnTo>
                    <a:pt x="304" y="1196"/>
                  </a:lnTo>
                  <a:lnTo>
                    <a:pt x="339" y="1092"/>
                  </a:lnTo>
                  <a:lnTo>
                    <a:pt x="380" y="994"/>
                  </a:lnTo>
                  <a:lnTo>
                    <a:pt x="425" y="898"/>
                  </a:lnTo>
                  <a:lnTo>
                    <a:pt x="476" y="809"/>
                  </a:lnTo>
                  <a:lnTo>
                    <a:pt x="532" y="722"/>
                  </a:lnTo>
                  <a:lnTo>
                    <a:pt x="593" y="641"/>
                  </a:lnTo>
                  <a:lnTo>
                    <a:pt x="659" y="564"/>
                  </a:lnTo>
                  <a:lnTo>
                    <a:pt x="731" y="491"/>
                  </a:lnTo>
                  <a:lnTo>
                    <a:pt x="807" y="424"/>
                  </a:lnTo>
                  <a:lnTo>
                    <a:pt x="888" y="362"/>
                  </a:lnTo>
                  <a:lnTo>
                    <a:pt x="972" y="305"/>
                  </a:lnTo>
                  <a:lnTo>
                    <a:pt x="1062" y="251"/>
                  </a:lnTo>
                  <a:lnTo>
                    <a:pt x="1155" y="203"/>
                  </a:lnTo>
                  <a:lnTo>
                    <a:pt x="1253" y="161"/>
                  </a:lnTo>
                  <a:lnTo>
                    <a:pt x="1356" y="124"/>
                  </a:lnTo>
                  <a:lnTo>
                    <a:pt x="1462" y="90"/>
                  </a:lnTo>
                  <a:lnTo>
                    <a:pt x="1574" y="64"/>
                  </a:lnTo>
                  <a:lnTo>
                    <a:pt x="1689" y="41"/>
                  </a:lnTo>
                  <a:lnTo>
                    <a:pt x="1809" y="23"/>
                  </a:lnTo>
                  <a:lnTo>
                    <a:pt x="1932" y="11"/>
                  </a:lnTo>
                  <a:lnTo>
                    <a:pt x="2060" y="3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70009" y="5105328"/>
              <a:ext cx="1354629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交通</a:t>
              </a:r>
              <a:endParaRPr lang="en-US" sz="10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5" name="Freeform 25"/>
            <p:cNvSpPr>
              <a:spLocks noChangeAspect="1" noEditPoints="1"/>
            </p:cNvSpPr>
            <p:nvPr/>
          </p:nvSpPr>
          <p:spPr bwMode="auto">
            <a:xfrm>
              <a:off x="1319386" y="4705921"/>
              <a:ext cx="377372" cy="457211"/>
            </a:xfrm>
            <a:custGeom>
              <a:avLst/>
              <a:gdLst>
                <a:gd name="T0" fmla="*/ 2715 w 3486"/>
                <a:gd name="T1" fmla="*/ 2849 h 3533"/>
                <a:gd name="T2" fmla="*/ 3049 w 3486"/>
                <a:gd name="T3" fmla="*/ 2968 h 3533"/>
                <a:gd name="T4" fmla="*/ 3086 w 3486"/>
                <a:gd name="T5" fmla="*/ 2699 h 3533"/>
                <a:gd name="T6" fmla="*/ 1386 w 3486"/>
                <a:gd name="T7" fmla="*/ 2920 h 3533"/>
                <a:gd name="T8" fmla="*/ 1833 w 3486"/>
                <a:gd name="T9" fmla="*/ 2933 h 3533"/>
                <a:gd name="T10" fmla="*/ 1562 w 3486"/>
                <a:gd name="T11" fmla="*/ 2720 h 3533"/>
                <a:gd name="T12" fmla="*/ 1719 w 3486"/>
                <a:gd name="T13" fmla="*/ 1861 h 3533"/>
                <a:gd name="T14" fmla="*/ 1577 w 3486"/>
                <a:gd name="T15" fmla="*/ 2009 h 3533"/>
                <a:gd name="T16" fmla="*/ 1716 w 3486"/>
                <a:gd name="T17" fmla="*/ 2384 h 3533"/>
                <a:gd name="T18" fmla="*/ 2914 w 3486"/>
                <a:gd name="T19" fmla="*/ 2368 h 3533"/>
                <a:gd name="T20" fmla="*/ 2916 w 3486"/>
                <a:gd name="T21" fmla="*/ 1940 h 3533"/>
                <a:gd name="T22" fmla="*/ 2722 w 3486"/>
                <a:gd name="T23" fmla="*/ 1845 h 3533"/>
                <a:gd name="T24" fmla="*/ 345 w 3486"/>
                <a:gd name="T25" fmla="*/ 1686 h 3533"/>
                <a:gd name="T26" fmla="*/ 676 w 3486"/>
                <a:gd name="T27" fmla="*/ 1931 h 3533"/>
                <a:gd name="T28" fmla="*/ 669 w 3486"/>
                <a:gd name="T29" fmla="*/ 1741 h 3533"/>
                <a:gd name="T30" fmla="*/ 2574 w 3486"/>
                <a:gd name="T31" fmla="*/ 1652 h 3533"/>
                <a:gd name="T32" fmla="*/ 2929 w 3486"/>
                <a:gd name="T33" fmla="*/ 1716 h 3533"/>
                <a:gd name="T34" fmla="*/ 3198 w 3486"/>
                <a:gd name="T35" fmla="*/ 2182 h 3533"/>
                <a:gd name="T36" fmla="*/ 3438 w 3486"/>
                <a:gd name="T37" fmla="*/ 2528 h 3533"/>
                <a:gd name="T38" fmla="*/ 3376 w 3486"/>
                <a:gd name="T39" fmla="*/ 3440 h 3533"/>
                <a:gd name="T40" fmla="*/ 1596 w 3486"/>
                <a:gd name="T41" fmla="*/ 3440 h 3533"/>
                <a:gd name="T42" fmla="*/ 1155 w 3486"/>
                <a:gd name="T43" fmla="*/ 2717 h 3533"/>
                <a:gd name="T44" fmla="*/ 1052 w 3486"/>
                <a:gd name="T45" fmla="*/ 2494 h 3533"/>
                <a:gd name="T46" fmla="*/ 1377 w 3486"/>
                <a:gd name="T47" fmla="*/ 2048 h 3533"/>
                <a:gd name="T48" fmla="*/ 1649 w 3486"/>
                <a:gd name="T49" fmla="*/ 1704 h 3533"/>
                <a:gd name="T50" fmla="*/ 2061 w 3486"/>
                <a:gd name="T51" fmla="*/ 1646 h 3533"/>
                <a:gd name="T52" fmla="*/ 2771 w 3486"/>
                <a:gd name="T53" fmla="*/ 1168 h 3533"/>
                <a:gd name="T54" fmla="*/ 2964 w 3486"/>
                <a:gd name="T55" fmla="*/ 1333 h 3533"/>
                <a:gd name="T56" fmla="*/ 3124 w 3486"/>
                <a:gd name="T57" fmla="*/ 1068 h 3533"/>
                <a:gd name="T58" fmla="*/ 703 w 3486"/>
                <a:gd name="T59" fmla="*/ 810 h 3533"/>
                <a:gd name="T60" fmla="*/ 546 w 3486"/>
                <a:gd name="T61" fmla="*/ 940 h 3533"/>
                <a:gd name="T62" fmla="*/ 620 w 3486"/>
                <a:gd name="T63" fmla="*/ 1330 h 3533"/>
                <a:gd name="T64" fmla="*/ 1824 w 3486"/>
                <a:gd name="T65" fmla="*/ 1330 h 3533"/>
                <a:gd name="T66" fmla="*/ 1884 w 3486"/>
                <a:gd name="T67" fmla="*/ 917 h 3533"/>
                <a:gd name="T68" fmla="*/ 1714 w 3486"/>
                <a:gd name="T69" fmla="*/ 805 h 3533"/>
                <a:gd name="T70" fmla="*/ 1575 w 3486"/>
                <a:gd name="T71" fmla="*/ 610 h 3533"/>
                <a:gd name="T72" fmla="*/ 1913 w 3486"/>
                <a:gd name="T73" fmla="*/ 682 h 3533"/>
                <a:gd name="T74" fmla="*/ 2174 w 3486"/>
                <a:gd name="T75" fmla="*/ 1188 h 3533"/>
                <a:gd name="T76" fmla="*/ 2377 w 3486"/>
                <a:gd name="T77" fmla="*/ 1485 h 3533"/>
                <a:gd name="T78" fmla="*/ 1751 w 3486"/>
                <a:gd name="T79" fmla="*/ 1523 h 3533"/>
                <a:gd name="T80" fmla="*/ 1357 w 3486"/>
                <a:gd name="T81" fmla="*/ 1721 h 3533"/>
                <a:gd name="T82" fmla="*/ 1049 w 3486"/>
                <a:gd name="T83" fmla="*/ 2135 h 3533"/>
                <a:gd name="T84" fmla="*/ 138 w 3486"/>
                <a:gd name="T85" fmla="*/ 2460 h 3533"/>
                <a:gd name="T86" fmla="*/ 161 w 3486"/>
                <a:gd name="T87" fmla="*/ 1518 h 3533"/>
                <a:gd name="T88" fmla="*/ 135 w 3486"/>
                <a:gd name="T89" fmla="*/ 1192 h 3533"/>
                <a:gd name="T90" fmla="*/ 459 w 3486"/>
                <a:gd name="T91" fmla="*/ 733 h 3533"/>
                <a:gd name="T92" fmla="*/ 768 w 3486"/>
                <a:gd name="T93" fmla="*/ 620 h 3533"/>
                <a:gd name="T94" fmla="*/ 2573 w 3486"/>
                <a:gd name="T95" fmla="*/ 9 h 3533"/>
                <a:gd name="T96" fmla="*/ 2929 w 3486"/>
                <a:gd name="T97" fmla="*/ 74 h 3533"/>
                <a:gd name="T98" fmla="*/ 3198 w 3486"/>
                <a:gd name="T99" fmla="*/ 539 h 3533"/>
                <a:gd name="T100" fmla="*/ 3437 w 3486"/>
                <a:gd name="T101" fmla="*/ 885 h 3533"/>
                <a:gd name="T102" fmla="*/ 3376 w 3486"/>
                <a:gd name="T103" fmla="*/ 1798 h 3533"/>
                <a:gd name="T104" fmla="*/ 3102 w 3486"/>
                <a:gd name="T105" fmla="*/ 1642 h 3533"/>
                <a:gd name="T106" fmla="*/ 2679 w 3486"/>
                <a:gd name="T107" fmla="*/ 1511 h 3533"/>
                <a:gd name="T108" fmla="*/ 2321 w 3486"/>
                <a:gd name="T109" fmla="*/ 1042 h 3533"/>
                <a:gd name="T110" fmla="*/ 2754 w 3486"/>
                <a:gd name="T111" fmla="*/ 749 h 3533"/>
                <a:gd name="T112" fmla="*/ 2955 w 3486"/>
                <a:gd name="T113" fmla="*/ 379 h 3533"/>
                <a:gd name="T114" fmla="*/ 2810 w 3486"/>
                <a:gd name="T115" fmla="*/ 222 h 3533"/>
                <a:gd name="T116" fmla="*/ 1937 w 3486"/>
                <a:gd name="T117" fmla="*/ 185 h 3533"/>
                <a:gd name="T118" fmla="*/ 1617 w 3486"/>
                <a:gd name="T119" fmla="*/ 285 h 3533"/>
                <a:gd name="T120" fmla="*/ 1422 w 3486"/>
                <a:gd name="T121" fmla="*/ 292 h 3533"/>
                <a:gd name="T122" fmla="*/ 1726 w 3486"/>
                <a:gd name="T123" fmla="*/ 38 h 3533"/>
                <a:gd name="T124" fmla="*/ 2264 w 3486"/>
                <a:gd name="T125" fmla="*/ 0 h 3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6" h="3533">
                  <a:moveTo>
                    <a:pt x="3055" y="2698"/>
                  </a:moveTo>
                  <a:lnTo>
                    <a:pt x="3037" y="2699"/>
                  </a:lnTo>
                  <a:lnTo>
                    <a:pt x="3016" y="2704"/>
                  </a:lnTo>
                  <a:lnTo>
                    <a:pt x="2992" y="2711"/>
                  </a:lnTo>
                  <a:lnTo>
                    <a:pt x="2967" y="2720"/>
                  </a:lnTo>
                  <a:lnTo>
                    <a:pt x="2941" y="2730"/>
                  </a:lnTo>
                  <a:lnTo>
                    <a:pt x="2915" y="2742"/>
                  </a:lnTo>
                  <a:lnTo>
                    <a:pt x="2889" y="2754"/>
                  </a:lnTo>
                  <a:lnTo>
                    <a:pt x="2865" y="2765"/>
                  </a:lnTo>
                  <a:lnTo>
                    <a:pt x="2842" y="2776"/>
                  </a:lnTo>
                  <a:lnTo>
                    <a:pt x="2818" y="2788"/>
                  </a:lnTo>
                  <a:lnTo>
                    <a:pt x="2794" y="2798"/>
                  </a:lnTo>
                  <a:lnTo>
                    <a:pt x="2771" y="2810"/>
                  </a:lnTo>
                  <a:lnTo>
                    <a:pt x="2749" y="2822"/>
                  </a:lnTo>
                  <a:lnTo>
                    <a:pt x="2731" y="2834"/>
                  </a:lnTo>
                  <a:lnTo>
                    <a:pt x="2715" y="2849"/>
                  </a:lnTo>
                  <a:lnTo>
                    <a:pt x="2702" y="2863"/>
                  </a:lnTo>
                  <a:lnTo>
                    <a:pt x="2694" y="2879"/>
                  </a:lnTo>
                  <a:lnTo>
                    <a:pt x="2691" y="2898"/>
                  </a:lnTo>
                  <a:lnTo>
                    <a:pt x="2693" y="2916"/>
                  </a:lnTo>
                  <a:lnTo>
                    <a:pt x="2697" y="2933"/>
                  </a:lnTo>
                  <a:lnTo>
                    <a:pt x="2705" y="2946"/>
                  </a:lnTo>
                  <a:lnTo>
                    <a:pt x="2717" y="2957"/>
                  </a:lnTo>
                  <a:lnTo>
                    <a:pt x="2732" y="2965"/>
                  </a:lnTo>
                  <a:lnTo>
                    <a:pt x="2753" y="2972"/>
                  </a:lnTo>
                  <a:lnTo>
                    <a:pt x="2779" y="2975"/>
                  </a:lnTo>
                  <a:lnTo>
                    <a:pt x="2811" y="2976"/>
                  </a:lnTo>
                  <a:lnTo>
                    <a:pt x="2934" y="2976"/>
                  </a:lnTo>
                  <a:lnTo>
                    <a:pt x="2964" y="2975"/>
                  </a:lnTo>
                  <a:lnTo>
                    <a:pt x="2993" y="2974"/>
                  </a:lnTo>
                  <a:lnTo>
                    <a:pt x="3021" y="2972"/>
                  </a:lnTo>
                  <a:lnTo>
                    <a:pt x="3049" y="2968"/>
                  </a:lnTo>
                  <a:lnTo>
                    <a:pt x="3074" y="2962"/>
                  </a:lnTo>
                  <a:lnTo>
                    <a:pt x="3097" y="2954"/>
                  </a:lnTo>
                  <a:lnTo>
                    <a:pt x="3116" y="2945"/>
                  </a:lnTo>
                  <a:lnTo>
                    <a:pt x="3131" y="2934"/>
                  </a:lnTo>
                  <a:lnTo>
                    <a:pt x="3143" y="2920"/>
                  </a:lnTo>
                  <a:lnTo>
                    <a:pt x="3151" y="2903"/>
                  </a:lnTo>
                  <a:lnTo>
                    <a:pt x="3154" y="2884"/>
                  </a:lnTo>
                  <a:lnTo>
                    <a:pt x="3154" y="2791"/>
                  </a:lnTo>
                  <a:lnTo>
                    <a:pt x="3152" y="2766"/>
                  </a:lnTo>
                  <a:lnTo>
                    <a:pt x="3149" y="2746"/>
                  </a:lnTo>
                  <a:lnTo>
                    <a:pt x="3142" y="2731"/>
                  </a:lnTo>
                  <a:lnTo>
                    <a:pt x="3134" y="2719"/>
                  </a:lnTo>
                  <a:lnTo>
                    <a:pt x="3124" y="2710"/>
                  </a:lnTo>
                  <a:lnTo>
                    <a:pt x="3112" y="2705"/>
                  </a:lnTo>
                  <a:lnTo>
                    <a:pt x="3099" y="2701"/>
                  </a:lnTo>
                  <a:lnTo>
                    <a:pt x="3086" y="2699"/>
                  </a:lnTo>
                  <a:lnTo>
                    <a:pt x="3070" y="2698"/>
                  </a:lnTo>
                  <a:lnTo>
                    <a:pt x="3055" y="2698"/>
                  </a:lnTo>
                  <a:close/>
                  <a:moveTo>
                    <a:pt x="1474" y="2698"/>
                  </a:moveTo>
                  <a:lnTo>
                    <a:pt x="1459" y="2698"/>
                  </a:lnTo>
                  <a:lnTo>
                    <a:pt x="1445" y="2699"/>
                  </a:lnTo>
                  <a:lnTo>
                    <a:pt x="1431" y="2700"/>
                  </a:lnTo>
                  <a:lnTo>
                    <a:pt x="1418" y="2705"/>
                  </a:lnTo>
                  <a:lnTo>
                    <a:pt x="1406" y="2710"/>
                  </a:lnTo>
                  <a:lnTo>
                    <a:pt x="1396" y="2719"/>
                  </a:lnTo>
                  <a:lnTo>
                    <a:pt x="1387" y="2731"/>
                  </a:lnTo>
                  <a:lnTo>
                    <a:pt x="1381" y="2746"/>
                  </a:lnTo>
                  <a:lnTo>
                    <a:pt x="1377" y="2766"/>
                  </a:lnTo>
                  <a:lnTo>
                    <a:pt x="1376" y="2791"/>
                  </a:lnTo>
                  <a:lnTo>
                    <a:pt x="1376" y="2884"/>
                  </a:lnTo>
                  <a:lnTo>
                    <a:pt x="1379" y="2903"/>
                  </a:lnTo>
                  <a:lnTo>
                    <a:pt x="1386" y="2920"/>
                  </a:lnTo>
                  <a:lnTo>
                    <a:pt x="1398" y="2934"/>
                  </a:lnTo>
                  <a:lnTo>
                    <a:pt x="1414" y="2945"/>
                  </a:lnTo>
                  <a:lnTo>
                    <a:pt x="1434" y="2954"/>
                  </a:lnTo>
                  <a:lnTo>
                    <a:pt x="1456" y="2962"/>
                  </a:lnTo>
                  <a:lnTo>
                    <a:pt x="1481" y="2968"/>
                  </a:lnTo>
                  <a:lnTo>
                    <a:pt x="1508" y="2972"/>
                  </a:lnTo>
                  <a:lnTo>
                    <a:pt x="1536" y="2974"/>
                  </a:lnTo>
                  <a:lnTo>
                    <a:pt x="1566" y="2976"/>
                  </a:lnTo>
                  <a:lnTo>
                    <a:pt x="1595" y="2976"/>
                  </a:lnTo>
                  <a:lnTo>
                    <a:pt x="1719" y="2976"/>
                  </a:lnTo>
                  <a:lnTo>
                    <a:pt x="1751" y="2975"/>
                  </a:lnTo>
                  <a:lnTo>
                    <a:pt x="1777" y="2972"/>
                  </a:lnTo>
                  <a:lnTo>
                    <a:pt x="1797" y="2965"/>
                  </a:lnTo>
                  <a:lnTo>
                    <a:pt x="1814" y="2957"/>
                  </a:lnTo>
                  <a:lnTo>
                    <a:pt x="1825" y="2946"/>
                  </a:lnTo>
                  <a:lnTo>
                    <a:pt x="1833" y="2933"/>
                  </a:lnTo>
                  <a:lnTo>
                    <a:pt x="1838" y="2916"/>
                  </a:lnTo>
                  <a:lnTo>
                    <a:pt x="1839" y="2898"/>
                  </a:lnTo>
                  <a:lnTo>
                    <a:pt x="1836" y="2879"/>
                  </a:lnTo>
                  <a:lnTo>
                    <a:pt x="1828" y="2863"/>
                  </a:lnTo>
                  <a:lnTo>
                    <a:pt x="1816" y="2848"/>
                  </a:lnTo>
                  <a:lnTo>
                    <a:pt x="1800" y="2834"/>
                  </a:lnTo>
                  <a:lnTo>
                    <a:pt x="1780" y="2821"/>
                  </a:lnTo>
                  <a:lnTo>
                    <a:pt x="1759" y="2810"/>
                  </a:lnTo>
                  <a:lnTo>
                    <a:pt x="1735" y="2798"/>
                  </a:lnTo>
                  <a:lnTo>
                    <a:pt x="1713" y="2788"/>
                  </a:lnTo>
                  <a:lnTo>
                    <a:pt x="1689" y="2776"/>
                  </a:lnTo>
                  <a:lnTo>
                    <a:pt x="1666" y="2765"/>
                  </a:lnTo>
                  <a:lnTo>
                    <a:pt x="1641" y="2754"/>
                  </a:lnTo>
                  <a:lnTo>
                    <a:pt x="1615" y="2742"/>
                  </a:lnTo>
                  <a:lnTo>
                    <a:pt x="1589" y="2730"/>
                  </a:lnTo>
                  <a:lnTo>
                    <a:pt x="1562" y="2720"/>
                  </a:lnTo>
                  <a:lnTo>
                    <a:pt x="1537" y="2711"/>
                  </a:lnTo>
                  <a:lnTo>
                    <a:pt x="1513" y="2704"/>
                  </a:lnTo>
                  <a:lnTo>
                    <a:pt x="1493" y="2699"/>
                  </a:lnTo>
                  <a:lnTo>
                    <a:pt x="1474" y="2698"/>
                  </a:lnTo>
                  <a:close/>
                  <a:moveTo>
                    <a:pt x="2264" y="1816"/>
                  </a:moveTo>
                  <a:lnTo>
                    <a:pt x="2186" y="1816"/>
                  </a:lnTo>
                  <a:lnTo>
                    <a:pt x="2115" y="1818"/>
                  </a:lnTo>
                  <a:lnTo>
                    <a:pt x="2050" y="1820"/>
                  </a:lnTo>
                  <a:lnTo>
                    <a:pt x="1990" y="1823"/>
                  </a:lnTo>
                  <a:lnTo>
                    <a:pt x="1937" y="1826"/>
                  </a:lnTo>
                  <a:lnTo>
                    <a:pt x="1889" y="1832"/>
                  </a:lnTo>
                  <a:lnTo>
                    <a:pt x="1845" y="1836"/>
                  </a:lnTo>
                  <a:lnTo>
                    <a:pt x="1807" y="1842"/>
                  </a:lnTo>
                  <a:lnTo>
                    <a:pt x="1775" y="1848"/>
                  </a:lnTo>
                  <a:lnTo>
                    <a:pt x="1745" y="1855"/>
                  </a:lnTo>
                  <a:lnTo>
                    <a:pt x="1719" y="1861"/>
                  </a:lnTo>
                  <a:lnTo>
                    <a:pt x="1697" y="1868"/>
                  </a:lnTo>
                  <a:lnTo>
                    <a:pt x="1680" y="1876"/>
                  </a:lnTo>
                  <a:lnTo>
                    <a:pt x="1665" y="1882"/>
                  </a:lnTo>
                  <a:lnTo>
                    <a:pt x="1652" y="1890"/>
                  </a:lnTo>
                  <a:lnTo>
                    <a:pt x="1642" y="1896"/>
                  </a:lnTo>
                  <a:lnTo>
                    <a:pt x="1633" y="1904"/>
                  </a:lnTo>
                  <a:lnTo>
                    <a:pt x="1628" y="1910"/>
                  </a:lnTo>
                  <a:lnTo>
                    <a:pt x="1622" y="1916"/>
                  </a:lnTo>
                  <a:lnTo>
                    <a:pt x="1619" y="1922"/>
                  </a:lnTo>
                  <a:lnTo>
                    <a:pt x="1617" y="1928"/>
                  </a:lnTo>
                  <a:lnTo>
                    <a:pt x="1615" y="1932"/>
                  </a:lnTo>
                  <a:lnTo>
                    <a:pt x="1612" y="1937"/>
                  </a:lnTo>
                  <a:lnTo>
                    <a:pt x="1607" y="1949"/>
                  </a:lnTo>
                  <a:lnTo>
                    <a:pt x="1599" y="1965"/>
                  </a:lnTo>
                  <a:lnTo>
                    <a:pt x="1590" y="1985"/>
                  </a:lnTo>
                  <a:lnTo>
                    <a:pt x="1577" y="2009"/>
                  </a:lnTo>
                  <a:lnTo>
                    <a:pt x="1564" y="2037"/>
                  </a:lnTo>
                  <a:lnTo>
                    <a:pt x="1548" y="2071"/>
                  </a:lnTo>
                  <a:lnTo>
                    <a:pt x="1532" y="2110"/>
                  </a:lnTo>
                  <a:lnTo>
                    <a:pt x="1515" y="2155"/>
                  </a:lnTo>
                  <a:lnTo>
                    <a:pt x="1497" y="2207"/>
                  </a:lnTo>
                  <a:lnTo>
                    <a:pt x="1480" y="2266"/>
                  </a:lnTo>
                  <a:lnTo>
                    <a:pt x="1461" y="2333"/>
                  </a:lnTo>
                  <a:lnTo>
                    <a:pt x="1464" y="2334"/>
                  </a:lnTo>
                  <a:lnTo>
                    <a:pt x="1474" y="2336"/>
                  </a:lnTo>
                  <a:lnTo>
                    <a:pt x="1490" y="2340"/>
                  </a:lnTo>
                  <a:lnTo>
                    <a:pt x="1511" y="2346"/>
                  </a:lnTo>
                  <a:lnTo>
                    <a:pt x="1540" y="2352"/>
                  </a:lnTo>
                  <a:lnTo>
                    <a:pt x="1574" y="2360"/>
                  </a:lnTo>
                  <a:lnTo>
                    <a:pt x="1615" y="2368"/>
                  </a:lnTo>
                  <a:lnTo>
                    <a:pt x="1663" y="2376"/>
                  </a:lnTo>
                  <a:lnTo>
                    <a:pt x="1716" y="2384"/>
                  </a:lnTo>
                  <a:lnTo>
                    <a:pt x="1775" y="2392"/>
                  </a:lnTo>
                  <a:lnTo>
                    <a:pt x="1841" y="2399"/>
                  </a:lnTo>
                  <a:lnTo>
                    <a:pt x="1913" y="2406"/>
                  </a:lnTo>
                  <a:lnTo>
                    <a:pt x="1991" y="2411"/>
                  </a:lnTo>
                  <a:lnTo>
                    <a:pt x="2076" y="2416"/>
                  </a:lnTo>
                  <a:lnTo>
                    <a:pt x="2167" y="2418"/>
                  </a:lnTo>
                  <a:lnTo>
                    <a:pt x="2264" y="2419"/>
                  </a:lnTo>
                  <a:lnTo>
                    <a:pt x="2362" y="2418"/>
                  </a:lnTo>
                  <a:lnTo>
                    <a:pt x="2454" y="2416"/>
                  </a:lnTo>
                  <a:lnTo>
                    <a:pt x="2537" y="2411"/>
                  </a:lnTo>
                  <a:lnTo>
                    <a:pt x="2616" y="2406"/>
                  </a:lnTo>
                  <a:lnTo>
                    <a:pt x="2689" y="2399"/>
                  </a:lnTo>
                  <a:lnTo>
                    <a:pt x="2754" y="2392"/>
                  </a:lnTo>
                  <a:lnTo>
                    <a:pt x="2814" y="2384"/>
                  </a:lnTo>
                  <a:lnTo>
                    <a:pt x="2867" y="2376"/>
                  </a:lnTo>
                  <a:lnTo>
                    <a:pt x="2914" y="2368"/>
                  </a:lnTo>
                  <a:lnTo>
                    <a:pt x="2954" y="2360"/>
                  </a:lnTo>
                  <a:lnTo>
                    <a:pt x="2988" y="2352"/>
                  </a:lnTo>
                  <a:lnTo>
                    <a:pt x="3016" y="2346"/>
                  </a:lnTo>
                  <a:lnTo>
                    <a:pt x="3038" y="2340"/>
                  </a:lnTo>
                  <a:lnTo>
                    <a:pt x="3054" y="2336"/>
                  </a:lnTo>
                  <a:lnTo>
                    <a:pt x="3063" y="2334"/>
                  </a:lnTo>
                  <a:lnTo>
                    <a:pt x="3066" y="2333"/>
                  </a:lnTo>
                  <a:lnTo>
                    <a:pt x="3048" y="2265"/>
                  </a:lnTo>
                  <a:lnTo>
                    <a:pt x="3028" y="2204"/>
                  </a:lnTo>
                  <a:lnTo>
                    <a:pt x="3008" y="2149"/>
                  </a:lnTo>
                  <a:lnTo>
                    <a:pt x="2990" y="2100"/>
                  </a:lnTo>
                  <a:lnTo>
                    <a:pt x="2971" y="2059"/>
                  </a:lnTo>
                  <a:lnTo>
                    <a:pt x="2955" y="2022"/>
                  </a:lnTo>
                  <a:lnTo>
                    <a:pt x="2940" y="1989"/>
                  </a:lnTo>
                  <a:lnTo>
                    <a:pt x="2927" y="1963"/>
                  </a:lnTo>
                  <a:lnTo>
                    <a:pt x="2916" y="1940"/>
                  </a:lnTo>
                  <a:lnTo>
                    <a:pt x="2908" y="1921"/>
                  </a:lnTo>
                  <a:lnTo>
                    <a:pt x="2908" y="1920"/>
                  </a:lnTo>
                  <a:lnTo>
                    <a:pt x="2907" y="1918"/>
                  </a:lnTo>
                  <a:lnTo>
                    <a:pt x="2906" y="1916"/>
                  </a:lnTo>
                  <a:lnTo>
                    <a:pt x="2903" y="1913"/>
                  </a:lnTo>
                  <a:lnTo>
                    <a:pt x="2900" y="1908"/>
                  </a:lnTo>
                  <a:lnTo>
                    <a:pt x="2894" y="1903"/>
                  </a:lnTo>
                  <a:lnTo>
                    <a:pt x="2887" y="1897"/>
                  </a:lnTo>
                  <a:lnTo>
                    <a:pt x="2877" y="1891"/>
                  </a:lnTo>
                  <a:lnTo>
                    <a:pt x="2865" y="1884"/>
                  </a:lnTo>
                  <a:lnTo>
                    <a:pt x="2850" y="1878"/>
                  </a:lnTo>
                  <a:lnTo>
                    <a:pt x="2831" y="1871"/>
                  </a:lnTo>
                  <a:lnTo>
                    <a:pt x="2810" y="1865"/>
                  </a:lnTo>
                  <a:lnTo>
                    <a:pt x="2785" y="1858"/>
                  </a:lnTo>
                  <a:lnTo>
                    <a:pt x="2756" y="1850"/>
                  </a:lnTo>
                  <a:lnTo>
                    <a:pt x="2722" y="1845"/>
                  </a:lnTo>
                  <a:lnTo>
                    <a:pt x="2684" y="1838"/>
                  </a:lnTo>
                  <a:lnTo>
                    <a:pt x="2642" y="1833"/>
                  </a:lnTo>
                  <a:lnTo>
                    <a:pt x="2593" y="1829"/>
                  </a:lnTo>
                  <a:lnTo>
                    <a:pt x="2539" y="1824"/>
                  </a:lnTo>
                  <a:lnTo>
                    <a:pt x="2481" y="1820"/>
                  </a:lnTo>
                  <a:lnTo>
                    <a:pt x="2415" y="1818"/>
                  </a:lnTo>
                  <a:lnTo>
                    <a:pt x="2344" y="1816"/>
                  </a:lnTo>
                  <a:lnTo>
                    <a:pt x="2264" y="1816"/>
                  </a:lnTo>
                  <a:close/>
                  <a:moveTo>
                    <a:pt x="432" y="1652"/>
                  </a:moveTo>
                  <a:lnTo>
                    <a:pt x="417" y="1653"/>
                  </a:lnTo>
                  <a:lnTo>
                    <a:pt x="401" y="1653"/>
                  </a:lnTo>
                  <a:lnTo>
                    <a:pt x="388" y="1655"/>
                  </a:lnTo>
                  <a:lnTo>
                    <a:pt x="375" y="1660"/>
                  </a:lnTo>
                  <a:lnTo>
                    <a:pt x="363" y="1665"/>
                  </a:lnTo>
                  <a:lnTo>
                    <a:pt x="354" y="1674"/>
                  </a:lnTo>
                  <a:lnTo>
                    <a:pt x="345" y="1686"/>
                  </a:lnTo>
                  <a:lnTo>
                    <a:pt x="338" y="1701"/>
                  </a:lnTo>
                  <a:lnTo>
                    <a:pt x="335" y="1721"/>
                  </a:lnTo>
                  <a:lnTo>
                    <a:pt x="333" y="1745"/>
                  </a:lnTo>
                  <a:lnTo>
                    <a:pt x="333" y="1838"/>
                  </a:lnTo>
                  <a:lnTo>
                    <a:pt x="336" y="1857"/>
                  </a:lnTo>
                  <a:lnTo>
                    <a:pt x="344" y="1874"/>
                  </a:lnTo>
                  <a:lnTo>
                    <a:pt x="356" y="1889"/>
                  </a:lnTo>
                  <a:lnTo>
                    <a:pt x="372" y="1900"/>
                  </a:lnTo>
                  <a:lnTo>
                    <a:pt x="391" y="1909"/>
                  </a:lnTo>
                  <a:lnTo>
                    <a:pt x="413" y="1917"/>
                  </a:lnTo>
                  <a:lnTo>
                    <a:pt x="438" y="1922"/>
                  </a:lnTo>
                  <a:lnTo>
                    <a:pt x="466" y="1927"/>
                  </a:lnTo>
                  <a:lnTo>
                    <a:pt x="494" y="1929"/>
                  </a:lnTo>
                  <a:lnTo>
                    <a:pt x="523" y="1930"/>
                  </a:lnTo>
                  <a:lnTo>
                    <a:pt x="553" y="1931"/>
                  </a:lnTo>
                  <a:lnTo>
                    <a:pt x="676" y="1931"/>
                  </a:lnTo>
                  <a:lnTo>
                    <a:pt x="708" y="1930"/>
                  </a:lnTo>
                  <a:lnTo>
                    <a:pt x="734" y="1926"/>
                  </a:lnTo>
                  <a:lnTo>
                    <a:pt x="755" y="1920"/>
                  </a:lnTo>
                  <a:lnTo>
                    <a:pt x="770" y="1912"/>
                  </a:lnTo>
                  <a:lnTo>
                    <a:pt x="782" y="1901"/>
                  </a:lnTo>
                  <a:lnTo>
                    <a:pt x="790" y="1888"/>
                  </a:lnTo>
                  <a:lnTo>
                    <a:pt x="794" y="1871"/>
                  </a:lnTo>
                  <a:lnTo>
                    <a:pt x="796" y="1853"/>
                  </a:lnTo>
                  <a:lnTo>
                    <a:pt x="793" y="1834"/>
                  </a:lnTo>
                  <a:lnTo>
                    <a:pt x="786" y="1818"/>
                  </a:lnTo>
                  <a:lnTo>
                    <a:pt x="773" y="1802"/>
                  </a:lnTo>
                  <a:lnTo>
                    <a:pt x="757" y="1789"/>
                  </a:lnTo>
                  <a:lnTo>
                    <a:pt x="738" y="1776"/>
                  </a:lnTo>
                  <a:lnTo>
                    <a:pt x="716" y="1764"/>
                  </a:lnTo>
                  <a:lnTo>
                    <a:pt x="693" y="1753"/>
                  </a:lnTo>
                  <a:lnTo>
                    <a:pt x="669" y="1741"/>
                  </a:lnTo>
                  <a:lnTo>
                    <a:pt x="645" y="1730"/>
                  </a:lnTo>
                  <a:lnTo>
                    <a:pt x="622" y="1720"/>
                  </a:lnTo>
                  <a:lnTo>
                    <a:pt x="598" y="1708"/>
                  </a:lnTo>
                  <a:lnTo>
                    <a:pt x="572" y="1696"/>
                  </a:lnTo>
                  <a:lnTo>
                    <a:pt x="546" y="1685"/>
                  </a:lnTo>
                  <a:lnTo>
                    <a:pt x="520" y="1675"/>
                  </a:lnTo>
                  <a:lnTo>
                    <a:pt x="495" y="1665"/>
                  </a:lnTo>
                  <a:lnTo>
                    <a:pt x="471" y="1658"/>
                  </a:lnTo>
                  <a:lnTo>
                    <a:pt x="450" y="1654"/>
                  </a:lnTo>
                  <a:lnTo>
                    <a:pt x="432" y="1652"/>
                  </a:lnTo>
                  <a:close/>
                  <a:moveTo>
                    <a:pt x="2265" y="1643"/>
                  </a:moveTo>
                  <a:lnTo>
                    <a:pt x="2339" y="1643"/>
                  </a:lnTo>
                  <a:lnTo>
                    <a:pt x="2407" y="1644"/>
                  </a:lnTo>
                  <a:lnTo>
                    <a:pt x="2469" y="1646"/>
                  </a:lnTo>
                  <a:lnTo>
                    <a:pt x="2524" y="1649"/>
                  </a:lnTo>
                  <a:lnTo>
                    <a:pt x="2574" y="1652"/>
                  </a:lnTo>
                  <a:lnTo>
                    <a:pt x="2618" y="1655"/>
                  </a:lnTo>
                  <a:lnTo>
                    <a:pt x="2657" y="1658"/>
                  </a:lnTo>
                  <a:lnTo>
                    <a:pt x="2690" y="1662"/>
                  </a:lnTo>
                  <a:lnTo>
                    <a:pt x="2719" y="1665"/>
                  </a:lnTo>
                  <a:lnTo>
                    <a:pt x="2743" y="1668"/>
                  </a:lnTo>
                  <a:lnTo>
                    <a:pt x="2763" y="1672"/>
                  </a:lnTo>
                  <a:lnTo>
                    <a:pt x="2778" y="1675"/>
                  </a:lnTo>
                  <a:lnTo>
                    <a:pt x="2790" y="1677"/>
                  </a:lnTo>
                  <a:lnTo>
                    <a:pt x="2798" y="1679"/>
                  </a:lnTo>
                  <a:lnTo>
                    <a:pt x="2803" y="1680"/>
                  </a:lnTo>
                  <a:lnTo>
                    <a:pt x="2804" y="1681"/>
                  </a:lnTo>
                  <a:lnTo>
                    <a:pt x="2826" y="1687"/>
                  </a:lnTo>
                  <a:lnTo>
                    <a:pt x="2850" y="1693"/>
                  </a:lnTo>
                  <a:lnTo>
                    <a:pt x="2876" y="1700"/>
                  </a:lnTo>
                  <a:lnTo>
                    <a:pt x="2902" y="1708"/>
                  </a:lnTo>
                  <a:lnTo>
                    <a:pt x="2929" y="1716"/>
                  </a:lnTo>
                  <a:lnTo>
                    <a:pt x="2955" y="1727"/>
                  </a:lnTo>
                  <a:lnTo>
                    <a:pt x="2980" y="1740"/>
                  </a:lnTo>
                  <a:lnTo>
                    <a:pt x="3004" y="1756"/>
                  </a:lnTo>
                  <a:lnTo>
                    <a:pt x="3025" y="1773"/>
                  </a:lnTo>
                  <a:lnTo>
                    <a:pt x="3042" y="1795"/>
                  </a:lnTo>
                  <a:lnTo>
                    <a:pt x="3056" y="1819"/>
                  </a:lnTo>
                  <a:lnTo>
                    <a:pt x="3064" y="1836"/>
                  </a:lnTo>
                  <a:lnTo>
                    <a:pt x="3073" y="1859"/>
                  </a:lnTo>
                  <a:lnTo>
                    <a:pt x="3085" y="1886"/>
                  </a:lnTo>
                  <a:lnTo>
                    <a:pt x="3098" y="1918"/>
                  </a:lnTo>
                  <a:lnTo>
                    <a:pt x="3112" y="1954"/>
                  </a:lnTo>
                  <a:lnTo>
                    <a:pt x="3128" y="1994"/>
                  </a:lnTo>
                  <a:lnTo>
                    <a:pt x="3144" y="2037"/>
                  </a:lnTo>
                  <a:lnTo>
                    <a:pt x="3162" y="2083"/>
                  </a:lnTo>
                  <a:lnTo>
                    <a:pt x="3180" y="2132"/>
                  </a:lnTo>
                  <a:lnTo>
                    <a:pt x="3198" y="2182"/>
                  </a:lnTo>
                  <a:lnTo>
                    <a:pt x="3216" y="2233"/>
                  </a:lnTo>
                  <a:lnTo>
                    <a:pt x="3324" y="2233"/>
                  </a:lnTo>
                  <a:lnTo>
                    <a:pt x="3350" y="2237"/>
                  </a:lnTo>
                  <a:lnTo>
                    <a:pt x="3375" y="2246"/>
                  </a:lnTo>
                  <a:lnTo>
                    <a:pt x="3399" y="2261"/>
                  </a:lnTo>
                  <a:lnTo>
                    <a:pt x="3420" y="2279"/>
                  </a:lnTo>
                  <a:lnTo>
                    <a:pt x="3437" y="2302"/>
                  </a:lnTo>
                  <a:lnTo>
                    <a:pt x="3449" y="2326"/>
                  </a:lnTo>
                  <a:lnTo>
                    <a:pt x="3481" y="2419"/>
                  </a:lnTo>
                  <a:lnTo>
                    <a:pt x="3485" y="2438"/>
                  </a:lnTo>
                  <a:lnTo>
                    <a:pt x="3486" y="2458"/>
                  </a:lnTo>
                  <a:lnTo>
                    <a:pt x="3483" y="2477"/>
                  </a:lnTo>
                  <a:lnTo>
                    <a:pt x="3476" y="2494"/>
                  </a:lnTo>
                  <a:lnTo>
                    <a:pt x="3466" y="2508"/>
                  </a:lnTo>
                  <a:lnTo>
                    <a:pt x="3453" y="2520"/>
                  </a:lnTo>
                  <a:lnTo>
                    <a:pt x="3438" y="2528"/>
                  </a:lnTo>
                  <a:lnTo>
                    <a:pt x="3420" y="2530"/>
                  </a:lnTo>
                  <a:lnTo>
                    <a:pt x="3314" y="2530"/>
                  </a:lnTo>
                  <a:lnTo>
                    <a:pt x="3326" y="2563"/>
                  </a:lnTo>
                  <a:lnTo>
                    <a:pt x="3336" y="2591"/>
                  </a:lnTo>
                  <a:lnTo>
                    <a:pt x="3345" y="2613"/>
                  </a:lnTo>
                  <a:lnTo>
                    <a:pt x="3352" y="2630"/>
                  </a:lnTo>
                  <a:lnTo>
                    <a:pt x="3358" y="2642"/>
                  </a:lnTo>
                  <a:lnTo>
                    <a:pt x="3361" y="2650"/>
                  </a:lnTo>
                  <a:lnTo>
                    <a:pt x="3362" y="2652"/>
                  </a:lnTo>
                  <a:lnTo>
                    <a:pt x="3366" y="2662"/>
                  </a:lnTo>
                  <a:lnTo>
                    <a:pt x="3370" y="2678"/>
                  </a:lnTo>
                  <a:lnTo>
                    <a:pt x="3372" y="2698"/>
                  </a:lnTo>
                  <a:lnTo>
                    <a:pt x="3374" y="2717"/>
                  </a:lnTo>
                  <a:lnTo>
                    <a:pt x="3375" y="2734"/>
                  </a:lnTo>
                  <a:lnTo>
                    <a:pt x="3376" y="2745"/>
                  </a:lnTo>
                  <a:lnTo>
                    <a:pt x="3376" y="3440"/>
                  </a:lnTo>
                  <a:lnTo>
                    <a:pt x="3373" y="3465"/>
                  </a:lnTo>
                  <a:lnTo>
                    <a:pt x="3363" y="3487"/>
                  </a:lnTo>
                  <a:lnTo>
                    <a:pt x="3349" y="3505"/>
                  </a:lnTo>
                  <a:lnTo>
                    <a:pt x="3330" y="3521"/>
                  </a:lnTo>
                  <a:lnTo>
                    <a:pt x="3308" y="3529"/>
                  </a:lnTo>
                  <a:lnTo>
                    <a:pt x="3284" y="3533"/>
                  </a:lnTo>
                  <a:lnTo>
                    <a:pt x="3026" y="3533"/>
                  </a:lnTo>
                  <a:lnTo>
                    <a:pt x="3002" y="3529"/>
                  </a:lnTo>
                  <a:lnTo>
                    <a:pt x="2979" y="3521"/>
                  </a:lnTo>
                  <a:lnTo>
                    <a:pt x="2961" y="3505"/>
                  </a:lnTo>
                  <a:lnTo>
                    <a:pt x="2946" y="3487"/>
                  </a:lnTo>
                  <a:lnTo>
                    <a:pt x="2937" y="3465"/>
                  </a:lnTo>
                  <a:lnTo>
                    <a:pt x="2933" y="3440"/>
                  </a:lnTo>
                  <a:lnTo>
                    <a:pt x="2933" y="3310"/>
                  </a:lnTo>
                  <a:lnTo>
                    <a:pt x="1596" y="3310"/>
                  </a:lnTo>
                  <a:lnTo>
                    <a:pt x="1596" y="3440"/>
                  </a:lnTo>
                  <a:lnTo>
                    <a:pt x="1593" y="3465"/>
                  </a:lnTo>
                  <a:lnTo>
                    <a:pt x="1584" y="3487"/>
                  </a:lnTo>
                  <a:lnTo>
                    <a:pt x="1569" y="3505"/>
                  </a:lnTo>
                  <a:lnTo>
                    <a:pt x="1550" y="3521"/>
                  </a:lnTo>
                  <a:lnTo>
                    <a:pt x="1529" y="3529"/>
                  </a:lnTo>
                  <a:lnTo>
                    <a:pt x="1504" y="3533"/>
                  </a:lnTo>
                  <a:lnTo>
                    <a:pt x="1247" y="3533"/>
                  </a:lnTo>
                  <a:lnTo>
                    <a:pt x="1222" y="3529"/>
                  </a:lnTo>
                  <a:lnTo>
                    <a:pt x="1200" y="3521"/>
                  </a:lnTo>
                  <a:lnTo>
                    <a:pt x="1182" y="3505"/>
                  </a:lnTo>
                  <a:lnTo>
                    <a:pt x="1166" y="3487"/>
                  </a:lnTo>
                  <a:lnTo>
                    <a:pt x="1158" y="3465"/>
                  </a:lnTo>
                  <a:lnTo>
                    <a:pt x="1154" y="3440"/>
                  </a:lnTo>
                  <a:lnTo>
                    <a:pt x="1154" y="2745"/>
                  </a:lnTo>
                  <a:lnTo>
                    <a:pt x="1154" y="2734"/>
                  </a:lnTo>
                  <a:lnTo>
                    <a:pt x="1155" y="2717"/>
                  </a:lnTo>
                  <a:lnTo>
                    <a:pt x="1158" y="2698"/>
                  </a:lnTo>
                  <a:lnTo>
                    <a:pt x="1161" y="2678"/>
                  </a:lnTo>
                  <a:lnTo>
                    <a:pt x="1164" y="2662"/>
                  </a:lnTo>
                  <a:lnTo>
                    <a:pt x="1167" y="2652"/>
                  </a:lnTo>
                  <a:lnTo>
                    <a:pt x="1169" y="2650"/>
                  </a:lnTo>
                  <a:lnTo>
                    <a:pt x="1172" y="2642"/>
                  </a:lnTo>
                  <a:lnTo>
                    <a:pt x="1177" y="2630"/>
                  </a:lnTo>
                  <a:lnTo>
                    <a:pt x="1185" y="2613"/>
                  </a:lnTo>
                  <a:lnTo>
                    <a:pt x="1194" y="2591"/>
                  </a:lnTo>
                  <a:lnTo>
                    <a:pt x="1203" y="2563"/>
                  </a:lnTo>
                  <a:lnTo>
                    <a:pt x="1215" y="2530"/>
                  </a:lnTo>
                  <a:lnTo>
                    <a:pt x="1109" y="2530"/>
                  </a:lnTo>
                  <a:lnTo>
                    <a:pt x="1090" y="2528"/>
                  </a:lnTo>
                  <a:lnTo>
                    <a:pt x="1075" y="2520"/>
                  </a:lnTo>
                  <a:lnTo>
                    <a:pt x="1062" y="2508"/>
                  </a:lnTo>
                  <a:lnTo>
                    <a:pt x="1052" y="2494"/>
                  </a:lnTo>
                  <a:lnTo>
                    <a:pt x="1046" y="2477"/>
                  </a:lnTo>
                  <a:lnTo>
                    <a:pt x="1042" y="2458"/>
                  </a:lnTo>
                  <a:lnTo>
                    <a:pt x="1043" y="2438"/>
                  </a:lnTo>
                  <a:lnTo>
                    <a:pt x="1048" y="2419"/>
                  </a:lnTo>
                  <a:lnTo>
                    <a:pt x="1079" y="2326"/>
                  </a:lnTo>
                  <a:lnTo>
                    <a:pt x="1091" y="2302"/>
                  </a:lnTo>
                  <a:lnTo>
                    <a:pt x="1108" y="2279"/>
                  </a:lnTo>
                  <a:lnTo>
                    <a:pt x="1129" y="2261"/>
                  </a:lnTo>
                  <a:lnTo>
                    <a:pt x="1152" y="2246"/>
                  </a:lnTo>
                  <a:lnTo>
                    <a:pt x="1178" y="2237"/>
                  </a:lnTo>
                  <a:lnTo>
                    <a:pt x="1203" y="2233"/>
                  </a:lnTo>
                  <a:lnTo>
                    <a:pt x="1310" y="2233"/>
                  </a:lnTo>
                  <a:lnTo>
                    <a:pt x="1327" y="2184"/>
                  </a:lnTo>
                  <a:lnTo>
                    <a:pt x="1345" y="2137"/>
                  </a:lnTo>
                  <a:lnTo>
                    <a:pt x="1361" y="2092"/>
                  </a:lnTo>
                  <a:lnTo>
                    <a:pt x="1377" y="2048"/>
                  </a:lnTo>
                  <a:lnTo>
                    <a:pt x="1394" y="2006"/>
                  </a:lnTo>
                  <a:lnTo>
                    <a:pt x="1408" y="1968"/>
                  </a:lnTo>
                  <a:lnTo>
                    <a:pt x="1422" y="1933"/>
                  </a:lnTo>
                  <a:lnTo>
                    <a:pt x="1435" y="1903"/>
                  </a:lnTo>
                  <a:lnTo>
                    <a:pt x="1446" y="1876"/>
                  </a:lnTo>
                  <a:lnTo>
                    <a:pt x="1456" y="1853"/>
                  </a:lnTo>
                  <a:lnTo>
                    <a:pt x="1463" y="1835"/>
                  </a:lnTo>
                  <a:lnTo>
                    <a:pt x="1469" y="1823"/>
                  </a:lnTo>
                  <a:lnTo>
                    <a:pt x="1484" y="1799"/>
                  </a:lnTo>
                  <a:lnTo>
                    <a:pt x="1503" y="1780"/>
                  </a:lnTo>
                  <a:lnTo>
                    <a:pt x="1523" y="1761"/>
                  </a:lnTo>
                  <a:lnTo>
                    <a:pt x="1546" y="1747"/>
                  </a:lnTo>
                  <a:lnTo>
                    <a:pt x="1570" y="1734"/>
                  </a:lnTo>
                  <a:lnTo>
                    <a:pt x="1596" y="1723"/>
                  </a:lnTo>
                  <a:lnTo>
                    <a:pt x="1622" y="1713"/>
                  </a:lnTo>
                  <a:lnTo>
                    <a:pt x="1649" y="1704"/>
                  </a:lnTo>
                  <a:lnTo>
                    <a:pt x="1676" y="1697"/>
                  </a:lnTo>
                  <a:lnTo>
                    <a:pt x="1702" y="1689"/>
                  </a:lnTo>
                  <a:lnTo>
                    <a:pt x="1726" y="1681"/>
                  </a:lnTo>
                  <a:lnTo>
                    <a:pt x="1727" y="1680"/>
                  </a:lnTo>
                  <a:lnTo>
                    <a:pt x="1732" y="1679"/>
                  </a:lnTo>
                  <a:lnTo>
                    <a:pt x="1740" y="1677"/>
                  </a:lnTo>
                  <a:lnTo>
                    <a:pt x="1752" y="1675"/>
                  </a:lnTo>
                  <a:lnTo>
                    <a:pt x="1767" y="1672"/>
                  </a:lnTo>
                  <a:lnTo>
                    <a:pt x="1787" y="1668"/>
                  </a:lnTo>
                  <a:lnTo>
                    <a:pt x="1810" y="1665"/>
                  </a:lnTo>
                  <a:lnTo>
                    <a:pt x="1840" y="1662"/>
                  </a:lnTo>
                  <a:lnTo>
                    <a:pt x="1874" y="1658"/>
                  </a:lnTo>
                  <a:lnTo>
                    <a:pt x="1912" y="1655"/>
                  </a:lnTo>
                  <a:lnTo>
                    <a:pt x="1956" y="1652"/>
                  </a:lnTo>
                  <a:lnTo>
                    <a:pt x="2005" y="1649"/>
                  </a:lnTo>
                  <a:lnTo>
                    <a:pt x="2061" y="1646"/>
                  </a:lnTo>
                  <a:lnTo>
                    <a:pt x="2123" y="1644"/>
                  </a:lnTo>
                  <a:lnTo>
                    <a:pt x="2190" y="1643"/>
                  </a:lnTo>
                  <a:lnTo>
                    <a:pt x="2265" y="1643"/>
                  </a:lnTo>
                  <a:close/>
                  <a:moveTo>
                    <a:pt x="3055" y="1055"/>
                  </a:moveTo>
                  <a:lnTo>
                    <a:pt x="3037" y="1056"/>
                  </a:lnTo>
                  <a:lnTo>
                    <a:pt x="3016" y="1062"/>
                  </a:lnTo>
                  <a:lnTo>
                    <a:pt x="2992" y="1068"/>
                  </a:lnTo>
                  <a:lnTo>
                    <a:pt x="2967" y="1077"/>
                  </a:lnTo>
                  <a:lnTo>
                    <a:pt x="2941" y="1088"/>
                  </a:lnTo>
                  <a:lnTo>
                    <a:pt x="2915" y="1099"/>
                  </a:lnTo>
                  <a:lnTo>
                    <a:pt x="2889" y="1111"/>
                  </a:lnTo>
                  <a:lnTo>
                    <a:pt x="2865" y="1123"/>
                  </a:lnTo>
                  <a:lnTo>
                    <a:pt x="2842" y="1134"/>
                  </a:lnTo>
                  <a:lnTo>
                    <a:pt x="2818" y="1145"/>
                  </a:lnTo>
                  <a:lnTo>
                    <a:pt x="2794" y="1157"/>
                  </a:lnTo>
                  <a:lnTo>
                    <a:pt x="2771" y="1168"/>
                  </a:lnTo>
                  <a:lnTo>
                    <a:pt x="2749" y="1180"/>
                  </a:lnTo>
                  <a:lnTo>
                    <a:pt x="2731" y="1192"/>
                  </a:lnTo>
                  <a:lnTo>
                    <a:pt x="2715" y="1206"/>
                  </a:lnTo>
                  <a:lnTo>
                    <a:pt x="2702" y="1221"/>
                  </a:lnTo>
                  <a:lnTo>
                    <a:pt x="2694" y="1237"/>
                  </a:lnTo>
                  <a:lnTo>
                    <a:pt x="2691" y="1255"/>
                  </a:lnTo>
                  <a:lnTo>
                    <a:pt x="2693" y="1274"/>
                  </a:lnTo>
                  <a:lnTo>
                    <a:pt x="2697" y="1290"/>
                  </a:lnTo>
                  <a:lnTo>
                    <a:pt x="2705" y="1304"/>
                  </a:lnTo>
                  <a:lnTo>
                    <a:pt x="2717" y="1315"/>
                  </a:lnTo>
                  <a:lnTo>
                    <a:pt x="2732" y="1322"/>
                  </a:lnTo>
                  <a:lnTo>
                    <a:pt x="2753" y="1329"/>
                  </a:lnTo>
                  <a:lnTo>
                    <a:pt x="2779" y="1332"/>
                  </a:lnTo>
                  <a:lnTo>
                    <a:pt x="2811" y="1333"/>
                  </a:lnTo>
                  <a:lnTo>
                    <a:pt x="2934" y="1333"/>
                  </a:lnTo>
                  <a:lnTo>
                    <a:pt x="2964" y="1333"/>
                  </a:lnTo>
                  <a:lnTo>
                    <a:pt x="2993" y="1331"/>
                  </a:lnTo>
                  <a:lnTo>
                    <a:pt x="3021" y="1329"/>
                  </a:lnTo>
                  <a:lnTo>
                    <a:pt x="3049" y="1325"/>
                  </a:lnTo>
                  <a:lnTo>
                    <a:pt x="3074" y="1319"/>
                  </a:lnTo>
                  <a:lnTo>
                    <a:pt x="3097" y="1312"/>
                  </a:lnTo>
                  <a:lnTo>
                    <a:pt x="3116" y="1303"/>
                  </a:lnTo>
                  <a:lnTo>
                    <a:pt x="3131" y="1291"/>
                  </a:lnTo>
                  <a:lnTo>
                    <a:pt x="3143" y="1277"/>
                  </a:lnTo>
                  <a:lnTo>
                    <a:pt x="3151" y="1260"/>
                  </a:lnTo>
                  <a:lnTo>
                    <a:pt x="3154" y="1241"/>
                  </a:lnTo>
                  <a:lnTo>
                    <a:pt x="3154" y="1148"/>
                  </a:lnTo>
                  <a:lnTo>
                    <a:pt x="3152" y="1124"/>
                  </a:lnTo>
                  <a:lnTo>
                    <a:pt x="3149" y="1104"/>
                  </a:lnTo>
                  <a:lnTo>
                    <a:pt x="3142" y="1088"/>
                  </a:lnTo>
                  <a:lnTo>
                    <a:pt x="3134" y="1077"/>
                  </a:lnTo>
                  <a:lnTo>
                    <a:pt x="3124" y="1068"/>
                  </a:lnTo>
                  <a:lnTo>
                    <a:pt x="3112" y="1062"/>
                  </a:lnTo>
                  <a:lnTo>
                    <a:pt x="3099" y="1058"/>
                  </a:lnTo>
                  <a:lnTo>
                    <a:pt x="3086" y="1056"/>
                  </a:lnTo>
                  <a:lnTo>
                    <a:pt x="3070" y="1055"/>
                  </a:lnTo>
                  <a:lnTo>
                    <a:pt x="3055" y="1055"/>
                  </a:lnTo>
                  <a:close/>
                  <a:moveTo>
                    <a:pt x="1222" y="770"/>
                  </a:moveTo>
                  <a:lnTo>
                    <a:pt x="1144" y="770"/>
                  </a:lnTo>
                  <a:lnTo>
                    <a:pt x="1072" y="773"/>
                  </a:lnTo>
                  <a:lnTo>
                    <a:pt x="1006" y="775"/>
                  </a:lnTo>
                  <a:lnTo>
                    <a:pt x="948" y="778"/>
                  </a:lnTo>
                  <a:lnTo>
                    <a:pt x="894" y="781"/>
                  </a:lnTo>
                  <a:lnTo>
                    <a:pt x="846" y="786"/>
                  </a:lnTo>
                  <a:lnTo>
                    <a:pt x="803" y="791"/>
                  </a:lnTo>
                  <a:lnTo>
                    <a:pt x="765" y="797"/>
                  </a:lnTo>
                  <a:lnTo>
                    <a:pt x="731" y="803"/>
                  </a:lnTo>
                  <a:lnTo>
                    <a:pt x="703" y="810"/>
                  </a:lnTo>
                  <a:lnTo>
                    <a:pt x="677" y="816"/>
                  </a:lnTo>
                  <a:lnTo>
                    <a:pt x="655" y="823"/>
                  </a:lnTo>
                  <a:lnTo>
                    <a:pt x="638" y="830"/>
                  </a:lnTo>
                  <a:lnTo>
                    <a:pt x="622" y="837"/>
                  </a:lnTo>
                  <a:lnTo>
                    <a:pt x="609" y="845"/>
                  </a:lnTo>
                  <a:lnTo>
                    <a:pt x="600" y="851"/>
                  </a:lnTo>
                  <a:lnTo>
                    <a:pt x="591" y="858"/>
                  </a:lnTo>
                  <a:lnTo>
                    <a:pt x="585" y="864"/>
                  </a:lnTo>
                  <a:lnTo>
                    <a:pt x="580" y="871"/>
                  </a:lnTo>
                  <a:lnTo>
                    <a:pt x="577" y="877"/>
                  </a:lnTo>
                  <a:lnTo>
                    <a:pt x="574" y="882"/>
                  </a:lnTo>
                  <a:lnTo>
                    <a:pt x="572" y="887"/>
                  </a:lnTo>
                  <a:lnTo>
                    <a:pt x="570" y="892"/>
                  </a:lnTo>
                  <a:lnTo>
                    <a:pt x="565" y="904"/>
                  </a:lnTo>
                  <a:lnTo>
                    <a:pt x="557" y="920"/>
                  </a:lnTo>
                  <a:lnTo>
                    <a:pt x="546" y="940"/>
                  </a:lnTo>
                  <a:lnTo>
                    <a:pt x="534" y="962"/>
                  </a:lnTo>
                  <a:lnTo>
                    <a:pt x="521" y="992"/>
                  </a:lnTo>
                  <a:lnTo>
                    <a:pt x="506" y="1025"/>
                  </a:lnTo>
                  <a:lnTo>
                    <a:pt x="490" y="1064"/>
                  </a:lnTo>
                  <a:lnTo>
                    <a:pt x="472" y="1110"/>
                  </a:lnTo>
                  <a:lnTo>
                    <a:pt x="455" y="1162"/>
                  </a:lnTo>
                  <a:lnTo>
                    <a:pt x="437" y="1221"/>
                  </a:lnTo>
                  <a:lnTo>
                    <a:pt x="419" y="1288"/>
                  </a:lnTo>
                  <a:lnTo>
                    <a:pt x="422" y="1289"/>
                  </a:lnTo>
                  <a:lnTo>
                    <a:pt x="432" y="1291"/>
                  </a:lnTo>
                  <a:lnTo>
                    <a:pt x="447" y="1295"/>
                  </a:lnTo>
                  <a:lnTo>
                    <a:pt x="469" y="1301"/>
                  </a:lnTo>
                  <a:lnTo>
                    <a:pt x="497" y="1307"/>
                  </a:lnTo>
                  <a:lnTo>
                    <a:pt x="532" y="1315"/>
                  </a:lnTo>
                  <a:lnTo>
                    <a:pt x="572" y="1322"/>
                  </a:lnTo>
                  <a:lnTo>
                    <a:pt x="620" y="1330"/>
                  </a:lnTo>
                  <a:lnTo>
                    <a:pt x="673" y="1339"/>
                  </a:lnTo>
                  <a:lnTo>
                    <a:pt x="732" y="1346"/>
                  </a:lnTo>
                  <a:lnTo>
                    <a:pt x="799" y="1354"/>
                  </a:lnTo>
                  <a:lnTo>
                    <a:pt x="870" y="1361"/>
                  </a:lnTo>
                  <a:lnTo>
                    <a:pt x="949" y="1366"/>
                  </a:lnTo>
                  <a:lnTo>
                    <a:pt x="1034" y="1370"/>
                  </a:lnTo>
                  <a:lnTo>
                    <a:pt x="1125" y="1373"/>
                  </a:lnTo>
                  <a:lnTo>
                    <a:pt x="1222" y="1374"/>
                  </a:lnTo>
                  <a:lnTo>
                    <a:pt x="1320" y="1373"/>
                  </a:lnTo>
                  <a:lnTo>
                    <a:pt x="1411" y="1370"/>
                  </a:lnTo>
                  <a:lnTo>
                    <a:pt x="1495" y="1366"/>
                  </a:lnTo>
                  <a:lnTo>
                    <a:pt x="1573" y="1361"/>
                  </a:lnTo>
                  <a:lnTo>
                    <a:pt x="1646" y="1354"/>
                  </a:lnTo>
                  <a:lnTo>
                    <a:pt x="1711" y="1346"/>
                  </a:lnTo>
                  <a:lnTo>
                    <a:pt x="1771" y="1339"/>
                  </a:lnTo>
                  <a:lnTo>
                    <a:pt x="1824" y="1330"/>
                  </a:lnTo>
                  <a:lnTo>
                    <a:pt x="1871" y="1322"/>
                  </a:lnTo>
                  <a:lnTo>
                    <a:pt x="1912" y="1315"/>
                  </a:lnTo>
                  <a:lnTo>
                    <a:pt x="1945" y="1307"/>
                  </a:lnTo>
                  <a:lnTo>
                    <a:pt x="1974" y="1301"/>
                  </a:lnTo>
                  <a:lnTo>
                    <a:pt x="1995" y="1295"/>
                  </a:lnTo>
                  <a:lnTo>
                    <a:pt x="2011" y="1291"/>
                  </a:lnTo>
                  <a:lnTo>
                    <a:pt x="2020" y="1289"/>
                  </a:lnTo>
                  <a:lnTo>
                    <a:pt x="2024" y="1288"/>
                  </a:lnTo>
                  <a:lnTo>
                    <a:pt x="2005" y="1220"/>
                  </a:lnTo>
                  <a:lnTo>
                    <a:pt x="1986" y="1159"/>
                  </a:lnTo>
                  <a:lnTo>
                    <a:pt x="1966" y="1104"/>
                  </a:lnTo>
                  <a:lnTo>
                    <a:pt x="1948" y="1055"/>
                  </a:lnTo>
                  <a:lnTo>
                    <a:pt x="1929" y="1013"/>
                  </a:lnTo>
                  <a:lnTo>
                    <a:pt x="1912" y="976"/>
                  </a:lnTo>
                  <a:lnTo>
                    <a:pt x="1898" y="944"/>
                  </a:lnTo>
                  <a:lnTo>
                    <a:pt x="1884" y="917"/>
                  </a:lnTo>
                  <a:lnTo>
                    <a:pt x="1874" y="895"/>
                  </a:lnTo>
                  <a:lnTo>
                    <a:pt x="1866" y="876"/>
                  </a:lnTo>
                  <a:lnTo>
                    <a:pt x="1866" y="875"/>
                  </a:lnTo>
                  <a:lnTo>
                    <a:pt x="1865" y="873"/>
                  </a:lnTo>
                  <a:lnTo>
                    <a:pt x="1864" y="871"/>
                  </a:lnTo>
                  <a:lnTo>
                    <a:pt x="1861" y="866"/>
                  </a:lnTo>
                  <a:lnTo>
                    <a:pt x="1857" y="862"/>
                  </a:lnTo>
                  <a:lnTo>
                    <a:pt x="1852" y="858"/>
                  </a:lnTo>
                  <a:lnTo>
                    <a:pt x="1844" y="852"/>
                  </a:lnTo>
                  <a:lnTo>
                    <a:pt x="1834" y="846"/>
                  </a:lnTo>
                  <a:lnTo>
                    <a:pt x="1822" y="839"/>
                  </a:lnTo>
                  <a:lnTo>
                    <a:pt x="1807" y="833"/>
                  </a:lnTo>
                  <a:lnTo>
                    <a:pt x="1789" y="826"/>
                  </a:lnTo>
                  <a:lnTo>
                    <a:pt x="1768" y="820"/>
                  </a:lnTo>
                  <a:lnTo>
                    <a:pt x="1743" y="812"/>
                  </a:lnTo>
                  <a:lnTo>
                    <a:pt x="1714" y="805"/>
                  </a:lnTo>
                  <a:lnTo>
                    <a:pt x="1680" y="800"/>
                  </a:lnTo>
                  <a:lnTo>
                    <a:pt x="1642" y="793"/>
                  </a:lnTo>
                  <a:lnTo>
                    <a:pt x="1599" y="788"/>
                  </a:lnTo>
                  <a:lnTo>
                    <a:pt x="1550" y="782"/>
                  </a:lnTo>
                  <a:lnTo>
                    <a:pt x="1497" y="779"/>
                  </a:lnTo>
                  <a:lnTo>
                    <a:pt x="1438" y="775"/>
                  </a:lnTo>
                  <a:lnTo>
                    <a:pt x="1372" y="773"/>
                  </a:lnTo>
                  <a:lnTo>
                    <a:pt x="1300" y="770"/>
                  </a:lnTo>
                  <a:lnTo>
                    <a:pt x="1222" y="770"/>
                  </a:lnTo>
                  <a:close/>
                  <a:moveTo>
                    <a:pt x="1222" y="597"/>
                  </a:moveTo>
                  <a:lnTo>
                    <a:pt x="1297" y="598"/>
                  </a:lnTo>
                  <a:lnTo>
                    <a:pt x="1364" y="599"/>
                  </a:lnTo>
                  <a:lnTo>
                    <a:pt x="1426" y="601"/>
                  </a:lnTo>
                  <a:lnTo>
                    <a:pt x="1482" y="604"/>
                  </a:lnTo>
                  <a:lnTo>
                    <a:pt x="1531" y="607"/>
                  </a:lnTo>
                  <a:lnTo>
                    <a:pt x="1575" y="610"/>
                  </a:lnTo>
                  <a:lnTo>
                    <a:pt x="1614" y="613"/>
                  </a:lnTo>
                  <a:lnTo>
                    <a:pt x="1647" y="617"/>
                  </a:lnTo>
                  <a:lnTo>
                    <a:pt x="1676" y="620"/>
                  </a:lnTo>
                  <a:lnTo>
                    <a:pt x="1701" y="623"/>
                  </a:lnTo>
                  <a:lnTo>
                    <a:pt x="1720" y="626"/>
                  </a:lnTo>
                  <a:lnTo>
                    <a:pt x="1735" y="630"/>
                  </a:lnTo>
                  <a:lnTo>
                    <a:pt x="1747" y="632"/>
                  </a:lnTo>
                  <a:lnTo>
                    <a:pt x="1755" y="634"/>
                  </a:lnTo>
                  <a:lnTo>
                    <a:pt x="1759" y="635"/>
                  </a:lnTo>
                  <a:lnTo>
                    <a:pt x="1762" y="636"/>
                  </a:lnTo>
                  <a:lnTo>
                    <a:pt x="1783" y="642"/>
                  </a:lnTo>
                  <a:lnTo>
                    <a:pt x="1807" y="647"/>
                  </a:lnTo>
                  <a:lnTo>
                    <a:pt x="1833" y="655"/>
                  </a:lnTo>
                  <a:lnTo>
                    <a:pt x="1859" y="662"/>
                  </a:lnTo>
                  <a:lnTo>
                    <a:pt x="1887" y="671"/>
                  </a:lnTo>
                  <a:lnTo>
                    <a:pt x="1913" y="682"/>
                  </a:lnTo>
                  <a:lnTo>
                    <a:pt x="1938" y="695"/>
                  </a:lnTo>
                  <a:lnTo>
                    <a:pt x="1962" y="710"/>
                  </a:lnTo>
                  <a:lnTo>
                    <a:pt x="1982" y="728"/>
                  </a:lnTo>
                  <a:lnTo>
                    <a:pt x="2000" y="750"/>
                  </a:lnTo>
                  <a:lnTo>
                    <a:pt x="2014" y="774"/>
                  </a:lnTo>
                  <a:lnTo>
                    <a:pt x="2020" y="791"/>
                  </a:lnTo>
                  <a:lnTo>
                    <a:pt x="2030" y="813"/>
                  </a:lnTo>
                  <a:lnTo>
                    <a:pt x="2042" y="841"/>
                  </a:lnTo>
                  <a:lnTo>
                    <a:pt x="2055" y="873"/>
                  </a:lnTo>
                  <a:lnTo>
                    <a:pt x="2069" y="909"/>
                  </a:lnTo>
                  <a:lnTo>
                    <a:pt x="2085" y="949"/>
                  </a:lnTo>
                  <a:lnTo>
                    <a:pt x="2102" y="992"/>
                  </a:lnTo>
                  <a:lnTo>
                    <a:pt x="2119" y="1038"/>
                  </a:lnTo>
                  <a:lnTo>
                    <a:pt x="2137" y="1087"/>
                  </a:lnTo>
                  <a:lnTo>
                    <a:pt x="2155" y="1137"/>
                  </a:lnTo>
                  <a:lnTo>
                    <a:pt x="2174" y="1188"/>
                  </a:lnTo>
                  <a:lnTo>
                    <a:pt x="2282" y="1188"/>
                  </a:lnTo>
                  <a:lnTo>
                    <a:pt x="2308" y="1192"/>
                  </a:lnTo>
                  <a:lnTo>
                    <a:pt x="2333" y="1201"/>
                  </a:lnTo>
                  <a:lnTo>
                    <a:pt x="2357" y="1216"/>
                  </a:lnTo>
                  <a:lnTo>
                    <a:pt x="2377" y="1234"/>
                  </a:lnTo>
                  <a:lnTo>
                    <a:pt x="2395" y="1256"/>
                  </a:lnTo>
                  <a:lnTo>
                    <a:pt x="2406" y="1281"/>
                  </a:lnTo>
                  <a:lnTo>
                    <a:pt x="2438" y="1374"/>
                  </a:lnTo>
                  <a:lnTo>
                    <a:pt x="2443" y="1393"/>
                  </a:lnTo>
                  <a:lnTo>
                    <a:pt x="2443" y="1413"/>
                  </a:lnTo>
                  <a:lnTo>
                    <a:pt x="2439" y="1432"/>
                  </a:lnTo>
                  <a:lnTo>
                    <a:pt x="2433" y="1449"/>
                  </a:lnTo>
                  <a:lnTo>
                    <a:pt x="2423" y="1463"/>
                  </a:lnTo>
                  <a:lnTo>
                    <a:pt x="2410" y="1475"/>
                  </a:lnTo>
                  <a:lnTo>
                    <a:pt x="2395" y="1482"/>
                  </a:lnTo>
                  <a:lnTo>
                    <a:pt x="2377" y="1485"/>
                  </a:lnTo>
                  <a:lnTo>
                    <a:pt x="2271" y="1485"/>
                  </a:lnTo>
                  <a:lnTo>
                    <a:pt x="2272" y="1488"/>
                  </a:lnTo>
                  <a:lnTo>
                    <a:pt x="2273" y="1490"/>
                  </a:lnTo>
                  <a:lnTo>
                    <a:pt x="2274" y="1494"/>
                  </a:lnTo>
                  <a:lnTo>
                    <a:pt x="2270" y="1494"/>
                  </a:lnTo>
                  <a:lnTo>
                    <a:pt x="2265" y="1494"/>
                  </a:lnTo>
                  <a:lnTo>
                    <a:pt x="2185" y="1494"/>
                  </a:lnTo>
                  <a:lnTo>
                    <a:pt x="2113" y="1495"/>
                  </a:lnTo>
                  <a:lnTo>
                    <a:pt x="2047" y="1497"/>
                  </a:lnTo>
                  <a:lnTo>
                    <a:pt x="1988" y="1500"/>
                  </a:lnTo>
                  <a:lnTo>
                    <a:pt x="1935" y="1504"/>
                  </a:lnTo>
                  <a:lnTo>
                    <a:pt x="1887" y="1507"/>
                  </a:lnTo>
                  <a:lnTo>
                    <a:pt x="1845" y="1511"/>
                  </a:lnTo>
                  <a:lnTo>
                    <a:pt x="1808" y="1516"/>
                  </a:lnTo>
                  <a:lnTo>
                    <a:pt x="1777" y="1520"/>
                  </a:lnTo>
                  <a:lnTo>
                    <a:pt x="1751" y="1523"/>
                  </a:lnTo>
                  <a:lnTo>
                    <a:pt x="1728" y="1528"/>
                  </a:lnTo>
                  <a:lnTo>
                    <a:pt x="1710" y="1531"/>
                  </a:lnTo>
                  <a:lnTo>
                    <a:pt x="1696" y="1534"/>
                  </a:lnTo>
                  <a:lnTo>
                    <a:pt x="1685" y="1537"/>
                  </a:lnTo>
                  <a:lnTo>
                    <a:pt x="1678" y="1540"/>
                  </a:lnTo>
                  <a:lnTo>
                    <a:pt x="1634" y="1553"/>
                  </a:lnTo>
                  <a:lnTo>
                    <a:pt x="1608" y="1561"/>
                  </a:lnTo>
                  <a:lnTo>
                    <a:pt x="1581" y="1570"/>
                  </a:lnTo>
                  <a:lnTo>
                    <a:pt x="1552" y="1580"/>
                  </a:lnTo>
                  <a:lnTo>
                    <a:pt x="1522" y="1592"/>
                  </a:lnTo>
                  <a:lnTo>
                    <a:pt x="1492" y="1606"/>
                  </a:lnTo>
                  <a:lnTo>
                    <a:pt x="1462" y="1622"/>
                  </a:lnTo>
                  <a:lnTo>
                    <a:pt x="1434" y="1642"/>
                  </a:lnTo>
                  <a:lnTo>
                    <a:pt x="1406" y="1665"/>
                  </a:lnTo>
                  <a:lnTo>
                    <a:pt x="1381" y="1691"/>
                  </a:lnTo>
                  <a:lnTo>
                    <a:pt x="1357" y="1721"/>
                  </a:lnTo>
                  <a:lnTo>
                    <a:pt x="1337" y="1756"/>
                  </a:lnTo>
                  <a:lnTo>
                    <a:pt x="1330" y="1771"/>
                  </a:lnTo>
                  <a:lnTo>
                    <a:pt x="1320" y="1792"/>
                  </a:lnTo>
                  <a:lnTo>
                    <a:pt x="1309" y="1817"/>
                  </a:lnTo>
                  <a:lnTo>
                    <a:pt x="1297" y="1846"/>
                  </a:lnTo>
                  <a:lnTo>
                    <a:pt x="1284" y="1879"/>
                  </a:lnTo>
                  <a:lnTo>
                    <a:pt x="1270" y="1915"/>
                  </a:lnTo>
                  <a:lnTo>
                    <a:pt x="1255" y="1954"/>
                  </a:lnTo>
                  <a:lnTo>
                    <a:pt x="1238" y="1996"/>
                  </a:lnTo>
                  <a:lnTo>
                    <a:pt x="1222" y="2039"/>
                  </a:lnTo>
                  <a:lnTo>
                    <a:pt x="1206" y="2084"/>
                  </a:lnTo>
                  <a:lnTo>
                    <a:pt x="1203" y="2084"/>
                  </a:lnTo>
                  <a:lnTo>
                    <a:pt x="1163" y="2087"/>
                  </a:lnTo>
                  <a:lnTo>
                    <a:pt x="1123" y="2098"/>
                  </a:lnTo>
                  <a:lnTo>
                    <a:pt x="1085" y="2113"/>
                  </a:lnTo>
                  <a:lnTo>
                    <a:pt x="1049" y="2135"/>
                  </a:lnTo>
                  <a:lnTo>
                    <a:pt x="1016" y="2161"/>
                  </a:lnTo>
                  <a:lnTo>
                    <a:pt x="988" y="2192"/>
                  </a:lnTo>
                  <a:lnTo>
                    <a:pt x="964" y="2227"/>
                  </a:lnTo>
                  <a:lnTo>
                    <a:pt x="946" y="2265"/>
                  </a:lnTo>
                  <a:lnTo>
                    <a:pt x="554" y="2265"/>
                  </a:lnTo>
                  <a:lnTo>
                    <a:pt x="554" y="2395"/>
                  </a:lnTo>
                  <a:lnTo>
                    <a:pt x="551" y="2420"/>
                  </a:lnTo>
                  <a:lnTo>
                    <a:pt x="541" y="2442"/>
                  </a:lnTo>
                  <a:lnTo>
                    <a:pt x="527" y="2460"/>
                  </a:lnTo>
                  <a:lnTo>
                    <a:pt x="508" y="2474"/>
                  </a:lnTo>
                  <a:lnTo>
                    <a:pt x="486" y="2484"/>
                  </a:lnTo>
                  <a:lnTo>
                    <a:pt x="461" y="2488"/>
                  </a:lnTo>
                  <a:lnTo>
                    <a:pt x="203" y="2488"/>
                  </a:lnTo>
                  <a:lnTo>
                    <a:pt x="180" y="2484"/>
                  </a:lnTo>
                  <a:lnTo>
                    <a:pt x="158" y="2476"/>
                  </a:lnTo>
                  <a:lnTo>
                    <a:pt x="138" y="2460"/>
                  </a:lnTo>
                  <a:lnTo>
                    <a:pt x="124" y="2442"/>
                  </a:lnTo>
                  <a:lnTo>
                    <a:pt x="115" y="2420"/>
                  </a:lnTo>
                  <a:lnTo>
                    <a:pt x="112" y="2395"/>
                  </a:lnTo>
                  <a:lnTo>
                    <a:pt x="112" y="1700"/>
                  </a:lnTo>
                  <a:lnTo>
                    <a:pt x="112" y="1688"/>
                  </a:lnTo>
                  <a:lnTo>
                    <a:pt x="113" y="1672"/>
                  </a:lnTo>
                  <a:lnTo>
                    <a:pt x="115" y="1652"/>
                  </a:lnTo>
                  <a:lnTo>
                    <a:pt x="118" y="1633"/>
                  </a:lnTo>
                  <a:lnTo>
                    <a:pt x="122" y="1617"/>
                  </a:lnTo>
                  <a:lnTo>
                    <a:pt x="125" y="1607"/>
                  </a:lnTo>
                  <a:lnTo>
                    <a:pt x="126" y="1605"/>
                  </a:lnTo>
                  <a:lnTo>
                    <a:pt x="129" y="1597"/>
                  </a:lnTo>
                  <a:lnTo>
                    <a:pt x="135" y="1585"/>
                  </a:lnTo>
                  <a:lnTo>
                    <a:pt x="143" y="1568"/>
                  </a:lnTo>
                  <a:lnTo>
                    <a:pt x="151" y="1546"/>
                  </a:lnTo>
                  <a:lnTo>
                    <a:pt x="161" y="1518"/>
                  </a:lnTo>
                  <a:lnTo>
                    <a:pt x="173" y="1485"/>
                  </a:lnTo>
                  <a:lnTo>
                    <a:pt x="66" y="1485"/>
                  </a:lnTo>
                  <a:lnTo>
                    <a:pt x="48" y="1483"/>
                  </a:lnTo>
                  <a:lnTo>
                    <a:pt x="33" y="1475"/>
                  </a:lnTo>
                  <a:lnTo>
                    <a:pt x="20" y="1463"/>
                  </a:lnTo>
                  <a:lnTo>
                    <a:pt x="10" y="1449"/>
                  </a:lnTo>
                  <a:lnTo>
                    <a:pt x="3" y="1432"/>
                  </a:lnTo>
                  <a:lnTo>
                    <a:pt x="0" y="1413"/>
                  </a:lnTo>
                  <a:lnTo>
                    <a:pt x="0" y="1393"/>
                  </a:lnTo>
                  <a:lnTo>
                    <a:pt x="5" y="1374"/>
                  </a:lnTo>
                  <a:lnTo>
                    <a:pt x="37" y="1281"/>
                  </a:lnTo>
                  <a:lnTo>
                    <a:pt x="49" y="1256"/>
                  </a:lnTo>
                  <a:lnTo>
                    <a:pt x="65" y="1234"/>
                  </a:lnTo>
                  <a:lnTo>
                    <a:pt x="86" y="1216"/>
                  </a:lnTo>
                  <a:lnTo>
                    <a:pt x="110" y="1201"/>
                  </a:lnTo>
                  <a:lnTo>
                    <a:pt x="135" y="1192"/>
                  </a:lnTo>
                  <a:lnTo>
                    <a:pt x="161" y="1188"/>
                  </a:lnTo>
                  <a:lnTo>
                    <a:pt x="268" y="1188"/>
                  </a:lnTo>
                  <a:lnTo>
                    <a:pt x="285" y="1139"/>
                  </a:lnTo>
                  <a:lnTo>
                    <a:pt x="302" y="1092"/>
                  </a:lnTo>
                  <a:lnTo>
                    <a:pt x="319" y="1046"/>
                  </a:lnTo>
                  <a:lnTo>
                    <a:pt x="335" y="1003"/>
                  </a:lnTo>
                  <a:lnTo>
                    <a:pt x="351" y="961"/>
                  </a:lnTo>
                  <a:lnTo>
                    <a:pt x="366" y="923"/>
                  </a:lnTo>
                  <a:lnTo>
                    <a:pt x="380" y="888"/>
                  </a:lnTo>
                  <a:lnTo>
                    <a:pt x="392" y="857"/>
                  </a:lnTo>
                  <a:lnTo>
                    <a:pt x="404" y="830"/>
                  </a:lnTo>
                  <a:lnTo>
                    <a:pt x="413" y="808"/>
                  </a:lnTo>
                  <a:lnTo>
                    <a:pt x="421" y="790"/>
                  </a:lnTo>
                  <a:lnTo>
                    <a:pt x="427" y="778"/>
                  </a:lnTo>
                  <a:lnTo>
                    <a:pt x="442" y="754"/>
                  </a:lnTo>
                  <a:lnTo>
                    <a:pt x="459" y="733"/>
                  </a:lnTo>
                  <a:lnTo>
                    <a:pt x="480" y="716"/>
                  </a:lnTo>
                  <a:lnTo>
                    <a:pt x="503" y="702"/>
                  </a:lnTo>
                  <a:lnTo>
                    <a:pt x="528" y="689"/>
                  </a:lnTo>
                  <a:lnTo>
                    <a:pt x="553" y="678"/>
                  </a:lnTo>
                  <a:lnTo>
                    <a:pt x="580" y="668"/>
                  </a:lnTo>
                  <a:lnTo>
                    <a:pt x="606" y="659"/>
                  </a:lnTo>
                  <a:lnTo>
                    <a:pt x="633" y="652"/>
                  </a:lnTo>
                  <a:lnTo>
                    <a:pt x="658" y="644"/>
                  </a:lnTo>
                  <a:lnTo>
                    <a:pt x="683" y="636"/>
                  </a:lnTo>
                  <a:lnTo>
                    <a:pt x="684" y="635"/>
                  </a:lnTo>
                  <a:lnTo>
                    <a:pt x="690" y="634"/>
                  </a:lnTo>
                  <a:lnTo>
                    <a:pt x="697" y="632"/>
                  </a:lnTo>
                  <a:lnTo>
                    <a:pt x="709" y="630"/>
                  </a:lnTo>
                  <a:lnTo>
                    <a:pt x="725" y="626"/>
                  </a:lnTo>
                  <a:lnTo>
                    <a:pt x="744" y="623"/>
                  </a:lnTo>
                  <a:lnTo>
                    <a:pt x="768" y="620"/>
                  </a:lnTo>
                  <a:lnTo>
                    <a:pt x="798" y="617"/>
                  </a:lnTo>
                  <a:lnTo>
                    <a:pt x="830" y="613"/>
                  </a:lnTo>
                  <a:lnTo>
                    <a:pt x="869" y="610"/>
                  </a:lnTo>
                  <a:lnTo>
                    <a:pt x="913" y="607"/>
                  </a:lnTo>
                  <a:lnTo>
                    <a:pt x="963" y="604"/>
                  </a:lnTo>
                  <a:lnTo>
                    <a:pt x="1018" y="601"/>
                  </a:lnTo>
                  <a:lnTo>
                    <a:pt x="1080" y="599"/>
                  </a:lnTo>
                  <a:lnTo>
                    <a:pt x="1148" y="598"/>
                  </a:lnTo>
                  <a:lnTo>
                    <a:pt x="1222" y="597"/>
                  </a:lnTo>
                  <a:close/>
                  <a:moveTo>
                    <a:pt x="2264" y="0"/>
                  </a:moveTo>
                  <a:lnTo>
                    <a:pt x="2265" y="0"/>
                  </a:lnTo>
                  <a:lnTo>
                    <a:pt x="2339" y="0"/>
                  </a:lnTo>
                  <a:lnTo>
                    <a:pt x="2407" y="1"/>
                  </a:lnTo>
                  <a:lnTo>
                    <a:pt x="2469" y="4"/>
                  </a:lnTo>
                  <a:lnTo>
                    <a:pt x="2524" y="6"/>
                  </a:lnTo>
                  <a:lnTo>
                    <a:pt x="2573" y="9"/>
                  </a:lnTo>
                  <a:lnTo>
                    <a:pt x="2618" y="12"/>
                  </a:lnTo>
                  <a:lnTo>
                    <a:pt x="2656" y="16"/>
                  </a:lnTo>
                  <a:lnTo>
                    <a:pt x="2690" y="19"/>
                  </a:lnTo>
                  <a:lnTo>
                    <a:pt x="2719" y="23"/>
                  </a:lnTo>
                  <a:lnTo>
                    <a:pt x="2743" y="26"/>
                  </a:lnTo>
                  <a:lnTo>
                    <a:pt x="2763" y="30"/>
                  </a:lnTo>
                  <a:lnTo>
                    <a:pt x="2778" y="32"/>
                  </a:lnTo>
                  <a:lnTo>
                    <a:pt x="2790" y="35"/>
                  </a:lnTo>
                  <a:lnTo>
                    <a:pt x="2797" y="36"/>
                  </a:lnTo>
                  <a:lnTo>
                    <a:pt x="2803" y="37"/>
                  </a:lnTo>
                  <a:lnTo>
                    <a:pt x="2804" y="38"/>
                  </a:lnTo>
                  <a:lnTo>
                    <a:pt x="2826" y="44"/>
                  </a:lnTo>
                  <a:lnTo>
                    <a:pt x="2850" y="50"/>
                  </a:lnTo>
                  <a:lnTo>
                    <a:pt x="2876" y="57"/>
                  </a:lnTo>
                  <a:lnTo>
                    <a:pt x="2902" y="65"/>
                  </a:lnTo>
                  <a:lnTo>
                    <a:pt x="2929" y="74"/>
                  </a:lnTo>
                  <a:lnTo>
                    <a:pt x="2955" y="84"/>
                  </a:lnTo>
                  <a:lnTo>
                    <a:pt x="2980" y="97"/>
                  </a:lnTo>
                  <a:lnTo>
                    <a:pt x="3004" y="113"/>
                  </a:lnTo>
                  <a:lnTo>
                    <a:pt x="3025" y="131"/>
                  </a:lnTo>
                  <a:lnTo>
                    <a:pt x="3042" y="152"/>
                  </a:lnTo>
                  <a:lnTo>
                    <a:pt x="3056" y="176"/>
                  </a:lnTo>
                  <a:lnTo>
                    <a:pt x="3063" y="193"/>
                  </a:lnTo>
                  <a:lnTo>
                    <a:pt x="3073" y="216"/>
                  </a:lnTo>
                  <a:lnTo>
                    <a:pt x="3085" y="244"/>
                  </a:lnTo>
                  <a:lnTo>
                    <a:pt x="3098" y="275"/>
                  </a:lnTo>
                  <a:lnTo>
                    <a:pt x="3112" y="312"/>
                  </a:lnTo>
                  <a:lnTo>
                    <a:pt x="3127" y="352"/>
                  </a:lnTo>
                  <a:lnTo>
                    <a:pt x="3144" y="395"/>
                  </a:lnTo>
                  <a:lnTo>
                    <a:pt x="3162" y="441"/>
                  </a:lnTo>
                  <a:lnTo>
                    <a:pt x="3179" y="489"/>
                  </a:lnTo>
                  <a:lnTo>
                    <a:pt x="3198" y="539"/>
                  </a:lnTo>
                  <a:lnTo>
                    <a:pt x="3216" y="590"/>
                  </a:lnTo>
                  <a:lnTo>
                    <a:pt x="3324" y="590"/>
                  </a:lnTo>
                  <a:lnTo>
                    <a:pt x="3350" y="594"/>
                  </a:lnTo>
                  <a:lnTo>
                    <a:pt x="3375" y="604"/>
                  </a:lnTo>
                  <a:lnTo>
                    <a:pt x="3399" y="618"/>
                  </a:lnTo>
                  <a:lnTo>
                    <a:pt x="3420" y="637"/>
                  </a:lnTo>
                  <a:lnTo>
                    <a:pt x="3437" y="659"/>
                  </a:lnTo>
                  <a:lnTo>
                    <a:pt x="3448" y="683"/>
                  </a:lnTo>
                  <a:lnTo>
                    <a:pt x="3481" y="776"/>
                  </a:lnTo>
                  <a:lnTo>
                    <a:pt x="3485" y="796"/>
                  </a:lnTo>
                  <a:lnTo>
                    <a:pt x="3485" y="815"/>
                  </a:lnTo>
                  <a:lnTo>
                    <a:pt x="3483" y="834"/>
                  </a:lnTo>
                  <a:lnTo>
                    <a:pt x="3475" y="851"/>
                  </a:lnTo>
                  <a:lnTo>
                    <a:pt x="3465" y="866"/>
                  </a:lnTo>
                  <a:lnTo>
                    <a:pt x="3453" y="877"/>
                  </a:lnTo>
                  <a:lnTo>
                    <a:pt x="3437" y="885"/>
                  </a:lnTo>
                  <a:lnTo>
                    <a:pt x="3420" y="887"/>
                  </a:lnTo>
                  <a:lnTo>
                    <a:pt x="3314" y="887"/>
                  </a:lnTo>
                  <a:lnTo>
                    <a:pt x="3326" y="921"/>
                  </a:lnTo>
                  <a:lnTo>
                    <a:pt x="3336" y="948"/>
                  </a:lnTo>
                  <a:lnTo>
                    <a:pt x="3345" y="970"/>
                  </a:lnTo>
                  <a:lnTo>
                    <a:pt x="3352" y="988"/>
                  </a:lnTo>
                  <a:lnTo>
                    <a:pt x="3358" y="1000"/>
                  </a:lnTo>
                  <a:lnTo>
                    <a:pt x="3361" y="1007"/>
                  </a:lnTo>
                  <a:lnTo>
                    <a:pt x="3362" y="1009"/>
                  </a:lnTo>
                  <a:lnTo>
                    <a:pt x="3366" y="1020"/>
                  </a:lnTo>
                  <a:lnTo>
                    <a:pt x="3370" y="1036"/>
                  </a:lnTo>
                  <a:lnTo>
                    <a:pt x="3372" y="1055"/>
                  </a:lnTo>
                  <a:lnTo>
                    <a:pt x="3374" y="1074"/>
                  </a:lnTo>
                  <a:lnTo>
                    <a:pt x="3375" y="1091"/>
                  </a:lnTo>
                  <a:lnTo>
                    <a:pt x="3376" y="1103"/>
                  </a:lnTo>
                  <a:lnTo>
                    <a:pt x="3376" y="1798"/>
                  </a:lnTo>
                  <a:lnTo>
                    <a:pt x="3373" y="1822"/>
                  </a:lnTo>
                  <a:lnTo>
                    <a:pt x="3363" y="1845"/>
                  </a:lnTo>
                  <a:lnTo>
                    <a:pt x="3349" y="1864"/>
                  </a:lnTo>
                  <a:lnTo>
                    <a:pt x="3330" y="1878"/>
                  </a:lnTo>
                  <a:lnTo>
                    <a:pt x="3308" y="1888"/>
                  </a:lnTo>
                  <a:lnTo>
                    <a:pt x="3284" y="1891"/>
                  </a:lnTo>
                  <a:lnTo>
                    <a:pt x="3247" y="1891"/>
                  </a:lnTo>
                  <a:lnTo>
                    <a:pt x="3233" y="1855"/>
                  </a:lnTo>
                  <a:lnTo>
                    <a:pt x="3219" y="1824"/>
                  </a:lnTo>
                  <a:lnTo>
                    <a:pt x="3209" y="1797"/>
                  </a:lnTo>
                  <a:lnTo>
                    <a:pt x="3200" y="1775"/>
                  </a:lnTo>
                  <a:lnTo>
                    <a:pt x="3192" y="1759"/>
                  </a:lnTo>
                  <a:lnTo>
                    <a:pt x="3175" y="1724"/>
                  </a:lnTo>
                  <a:lnTo>
                    <a:pt x="3153" y="1693"/>
                  </a:lnTo>
                  <a:lnTo>
                    <a:pt x="3128" y="1666"/>
                  </a:lnTo>
                  <a:lnTo>
                    <a:pt x="3102" y="1642"/>
                  </a:lnTo>
                  <a:lnTo>
                    <a:pt x="3074" y="1622"/>
                  </a:lnTo>
                  <a:lnTo>
                    <a:pt x="3044" y="1605"/>
                  </a:lnTo>
                  <a:lnTo>
                    <a:pt x="3015" y="1591"/>
                  </a:lnTo>
                  <a:lnTo>
                    <a:pt x="2984" y="1579"/>
                  </a:lnTo>
                  <a:lnTo>
                    <a:pt x="2955" y="1568"/>
                  </a:lnTo>
                  <a:lnTo>
                    <a:pt x="2927" y="1559"/>
                  </a:lnTo>
                  <a:lnTo>
                    <a:pt x="2900" y="1552"/>
                  </a:lnTo>
                  <a:lnTo>
                    <a:pt x="2876" y="1546"/>
                  </a:lnTo>
                  <a:lnTo>
                    <a:pt x="2847" y="1538"/>
                  </a:lnTo>
                  <a:lnTo>
                    <a:pt x="2840" y="1536"/>
                  </a:lnTo>
                  <a:lnTo>
                    <a:pt x="2827" y="1533"/>
                  </a:lnTo>
                  <a:lnTo>
                    <a:pt x="2809" y="1530"/>
                  </a:lnTo>
                  <a:lnTo>
                    <a:pt x="2785" y="1525"/>
                  </a:lnTo>
                  <a:lnTo>
                    <a:pt x="2756" y="1520"/>
                  </a:lnTo>
                  <a:lnTo>
                    <a:pt x="2721" y="1516"/>
                  </a:lnTo>
                  <a:lnTo>
                    <a:pt x="2679" y="1511"/>
                  </a:lnTo>
                  <a:lnTo>
                    <a:pt x="2629" y="1507"/>
                  </a:lnTo>
                  <a:lnTo>
                    <a:pt x="2572" y="1502"/>
                  </a:lnTo>
                  <a:lnTo>
                    <a:pt x="2584" y="1469"/>
                  </a:lnTo>
                  <a:lnTo>
                    <a:pt x="2591" y="1434"/>
                  </a:lnTo>
                  <a:lnTo>
                    <a:pt x="2592" y="1398"/>
                  </a:lnTo>
                  <a:lnTo>
                    <a:pt x="2588" y="1361"/>
                  </a:lnTo>
                  <a:lnTo>
                    <a:pt x="2579" y="1326"/>
                  </a:lnTo>
                  <a:lnTo>
                    <a:pt x="2547" y="1233"/>
                  </a:lnTo>
                  <a:lnTo>
                    <a:pt x="2532" y="1196"/>
                  </a:lnTo>
                  <a:lnTo>
                    <a:pt x="2511" y="1163"/>
                  </a:lnTo>
                  <a:lnTo>
                    <a:pt x="2487" y="1133"/>
                  </a:lnTo>
                  <a:lnTo>
                    <a:pt x="2459" y="1105"/>
                  </a:lnTo>
                  <a:lnTo>
                    <a:pt x="2427" y="1082"/>
                  </a:lnTo>
                  <a:lnTo>
                    <a:pt x="2394" y="1064"/>
                  </a:lnTo>
                  <a:lnTo>
                    <a:pt x="2358" y="1051"/>
                  </a:lnTo>
                  <a:lnTo>
                    <a:pt x="2321" y="1042"/>
                  </a:lnTo>
                  <a:lnTo>
                    <a:pt x="2282" y="1039"/>
                  </a:lnTo>
                  <a:lnTo>
                    <a:pt x="2278" y="1039"/>
                  </a:lnTo>
                  <a:lnTo>
                    <a:pt x="2259" y="985"/>
                  </a:lnTo>
                  <a:lnTo>
                    <a:pt x="2239" y="935"/>
                  </a:lnTo>
                  <a:lnTo>
                    <a:pt x="2222" y="888"/>
                  </a:lnTo>
                  <a:lnTo>
                    <a:pt x="2204" y="846"/>
                  </a:lnTo>
                  <a:lnTo>
                    <a:pt x="2189" y="808"/>
                  </a:lnTo>
                  <a:lnTo>
                    <a:pt x="2176" y="775"/>
                  </a:lnTo>
                  <a:lnTo>
                    <a:pt x="2220" y="776"/>
                  </a:lnTo>
                  <a:lnTo>
                    <a:pt x="2265" y="777"/>
                  </a:lnTo>
                  <a:lnTo>
                    <a:pt x="2362" y="776"/>
                  </a:lnTo>
                  <a:lnTo>
                    <a:pt x="2454" y="773"/>
                  </a:lnTo>
                  <a:lnTo>
                    <a:pt x="2538" y="768"/>
                  </a:lnTo>
                  <a:lnTo>
                    <a:pt x="2617" y="763"/>
                  </a:lnTo>
                  <a:lnTo>
                    <a:pt x="2689" y="756"/>
                  </a:lnTo>
                  <a:lnTo>
                    <a:pt x="2754" y="749"/>
                  </a:lnTo>
                  <a:lnTo>
                    <a:pt x="2814" y="741"/>
                  </a:lnTo>
                  <a:lnTo>
                    <a:pt x="2867" y="733"/>
                  </a:lnTo>
                  <a:lnTo>
                    <a:pt x="2914" y="726"/>
                  </a:lnTo>
                  <a:lnTo>
                    <a:pt x="2954" y="717"/>
                  </a:lnTo>
                  <a:lnTo>
                    <a:pt x="2989" y="710"/>
                  </a:lnTo>
                  <a:lnTo>
                    <a:pt x="3016" y="704"/>
                  </a:lnTo>
                  <a:lnTo>
                    <a:pt x="3038" y="698"/>
                  </a:lnTo>
                  <a:lnTo>
                    <a:pt x="3054" y="694"/>
                  </a:lnTo>
                  <a:lnTo>
                    <a:pt x="3063" y="691"/>
                  </a:lnTo>
                  <a:lnTo>
                    <a:pt x="3066" y="690"/>
                  </a:lnTo>
                  <a:lnTo>
                    <a:pt x="3048" y="622"/>
                  </a:lnTo>
                  <a:lnTo>
                    <a:pt x="3028" y="561"/>
                  </a:lnTo>
                  <a:lnTo>
                    <a:pt x="3008" y="506"/>
                  </a:lnTo>
                  <a:lnTo>
                    <a:pt x="2990" y="458"/>
                  </a:lnTo>
                  <a:lnTo>
                    <a:pt x="2971" y="416"/>
                  </a:lnTo>
                  <a:lnTo>
                    <a:pt x="2955" y="379"/>
                  </a:lnTo>
                  <a:lnTo>
                    <a:pt x="2940" y="347"/>
                  </a:lnTo>
                  <a:lnTo>
                    <a:pt x="2927" y="320"/>
                  </a:lnTo>
                  <a:lnTo>
                    <a:pt x="2916" y="297"/>
                  </a:lnTo>
                  <a:lnTo>
                    <a:pt x="2908" y="278"/>
                  </a:lnTo>
                  <a:lnTo>
                    <a:pt x="2908" y="277"/>
                  </a:lnTo>
                  <a:lnTo>
                    <a:pt x="2907" y="276"/>
                  </a:lnTo>
                  <a:lnTo>
                    <a:pt x="2906" y="273"/>
                  </a:lnTo>
                  <a:lnTo>
                    <a:pt x="2904" y="270"/>
                  </a:lnTo>
                  <a:lnTo>
                    <a:pt x="2900" y="265"/>
                  </a:lnTo>
                  <a:lnTo>
                    <a:pt x="2894" y="260"/>
                  </a:lnTo>
                  <a:lnTo>
                    <a:pt x="2887" y="254"/>
                  </a:lnTo>
                  <a:lnTo>
                    <a:pt x="2877" y="249"/>
                  </a:lnTo>
                  <a:lnTo>
                    <a:pt x="2865" y="242"/>
                  </a:lnTo>
                  <a:lnTo>
                    <a:pt x="2850" y="236"/>
                  </a:lnTo>
                  <a:lnTo>
                    <a:pt x="2832" y="228"/>
                  </a:lnTo>
                  <a:lnTo>
                    <a:pt x="2810" y="222"/>
                  </a:lnTo>
                  <a:lnTo>
                    <a:pt x="2785" y="215"/>
                  </a:lnTo>
                  <a:lnTo>
                    <a:pt x="2756" y="209"/>
                  </a:lnTo>
                  <a:lnTo>
                    <a:pt x="2722" y="202"/>
                  </a:lnTo>
                  <a:lnTo>
                    <a:pt x="2684" y="197"/>
                  </a:lnTo>
                  <a:lnTo>
                    <a:pt x="2642" y="190"/>
                  </a:lnTo>
                  <a:lnTo>
                    <a:pt x="2594" y="186"/>
                  </a:lnTo>
                  <a:lnTo>
                    <a:pt x="2539" y="181"/>
                  </a:lnTo>
                  <a:lnTo>
                    <a:pt x="2481" y="178"/>
                  </a:lnTo>
                  <a:lnTo>
                    <a:pt x="2415" y="175"/>
                  </a:lnTo>
                  <a:lnTo>
                    <a:pt x="2344" y="174"/>
                  </a:lnTo>
                  <a:lnTo>
                    <a:pt x="2265" y="173"/>
                  </a:lnTo>
                  <a:lnTo>
                    <a:pt x="2187" y="174"/>
                  </a:lnTo>
                  <a:lnTo>
                    <a:pt x="2115" y="175"/>
                  </a:lnTo>
                  <a:lnTo>
                    <a:pt x="2050" y="177"/>
                  </a:lnTo>
                  <a:lnTo>
                    <a:pt x="1990" y="180"/>
                  </a:lnTo>
                  <a:lnTo>
                    <a:pt x="1937" y="185"/>
                  </a:lnTo>
                  <a:lnTo>
                    <a:pt x="1889" y="189"/>
                  </a:lnTo>
                  <a:lnTo>
                    <a:pt x="1846" y="194"/>
                  </a:lnTo>
                  <a:lnTo>
                    <a:pt x="1808" y="200"/>
                  </a:lnTo>
                  <a:lnTo>
                    <a:pt x="1775" y="205"/>
                  </a:lnTo>
                  <a:lnTo>
                    <a:pt x="1745" y="212"/>
                  </a:lnTo>
                  <a:lnTo>
                    <a:pt x="1720" y="218"/>
                  </a:lnTo>
                  <a:lnTo>
                    <a:pt x="1698" y="226"/>
                  </a:lnTo>
                  <a:lnTo>
                    <a:pt x="1680" y="233"/>
                  </a:lnTo>
                  <a:lnTo>
                    <a:pt x="1665" y="240"/>
                  </a:lnTo>
                  <a:lnTo>
                    <a:pt x="1652" y="247"/>
                  </a:lnTo>
                  <a:lnTo>
                    <a:pt x="1642" y="254"/>
                  </a:lnTo>
                  <a:lnTo>
                    <a:pt x="1634" y="261"/>
                  </a:lnTo>
                  <a:lnTo>
                    <a:pt x="1628" y="268"/>
                  </a:lnTo>
                  <a:lnTo>
                    <a:pt x="1622" y="274"/>
                  </a:lnTo>
                  <a:lnTo>
                    <a:pt x="1619" y="280"/>
                  </a:lnTo>
                  <a:lnTo>
                    <a:pt x="1617" y="285"/>
                  </a:lnTo>
                  <a:lnTo>
                    <a:pt x="1615" y="289"/>
                  </a:lnTo>
                  <a:lnTo>
                    <a:pt x="1614" y="294"/>
                  </a:lnTo>
                  <a:lnTo>
                    <a:pt x="1607" y="308"/>
                  </a:lnTo>
                  <a:lnTo>
                    <a:pt x="1597" y="326"/>
                  </a:lnTo>
                  <a:lnTo>
                    <a:pt x="1585" y="350"/>
                  </a:lnTo>
                  <a:lnTo>
                    <a:pt x="1570" y="380"/>
                  </a:lnTo>
                  <a:lnTo>
                    <a:pt x="1554" y="415"/>
                  </a:lnTo>
                  <a:lnTo>
                    <a:pt x="1536" y="457"/>
                  </a:lnTo>
                  <a:lnTo>
                    <a:pt x="1497" y="455"/>
                  </a:lnTo>
                  <a:lnTo>
                    <a:pt x="1456" y="453"/>
                  </a:lnTo>
                  <a:lnTo>
                    <a:pt x="1410" y="451"/>
                  </a:lnTo>
                  <a:lnTo>
                    <a:pt x="1361" y="450"/>
                  </a:lnTo>
                  <a:lnTo>
                    <a:pt x="1377" y="406"/>
                  </a:lnTo>
                  <a:lnTo>
                    <a:pt x="1393" y="365"/>
                  </a:lnTo>
                  <a:lnTo>
                    <a:pt x="1408" y="326"/>
                  </a:lnTo>
                  <a:lnTo>
                    <a:pt x="1422" y="292"/>
                  </a:lnTo>
                  <a:lnTo>
                    <a:pt x="1435" y="260"/>
                  </a:lnTo>
                  <a:lnTo>
                    <a:pt x="1446" y="233"/>
                  </a:lnTo>
                  <a:lnTo>
                    <a:pt x="1456" y="211"/>
                  </a:lnTo>
                  <a:lnTo>
                    <a:pt x="1463" y="193"/>
                  </a:lnTo>
                  <a:lnTo>
                    <a:pt x="1469" y="180"/>
                  </a:lnTo>
                  <a:lnTo>
                    <a:pt x="1484" y="157"/>
                  </a:lnTo>
                  <a:lnTo>
                    <a:pt x="1501" y="137"/>
                  </a:lnTo>
                  <a:lnTo>
                    <a:pt x="1522" y="119"/>
                  </a:lnTo>
                  <a:lnTo>
                    <a:pt x="1545" y="104"/>
                  </a:lnTo>
                  <a:lnTo>
                    <a:pt x="1570" y="91"/>
                  </a:lnTo>
                  <a:lnTo>
                    <a:pt x="1596" y="80"/>
                  </a:lnTo>
                  <a:lnTo>
                    <a:pt x="1622" y="70"/>
                  </a:lnTo>
                  <a:lnTo>
                    <a:pt x="1648" y="62"/>
                  </a:lnTo>
                  <a:lnTo>
                    <a:pt x="1676" y="54"/>
                  </a:lnTo>
                  <a:lnTo>
                    <a:pt x="1701" y="46"/>
                  </a:lnTo>
                  <a:lnTo>
                    <a:pt x="1726" y="38"/>
                  </a:lnTo>
                  <a:lnTo>
                    <a:pt x="1727" y="37"/>
                  </a:lnTo>
                  <a:lnTo>
                    <a:pt x="1732" y="36"/>
                  </a:lnTo>
                  <a:lnTo>
                    <a:pt x="1740" y="35"/>
                  </a:lnTo>
                  <a:lnTo>
                    <a:pt x="1752" y="32"/>
                  </a:lnTo>
                  <a:lnTo>
                    <a:pt x="1767" y="30"/>
                  </a:lnTo>
                  <a:lnTo>
                    <a:pt x="1787" y="26"/>
                  </a:lnTo>
                  <a:lnTo>
                    <a:pt x="1810" y="23"/>
                  </a:lnTo>
                  <a:lnTo>
                    <a:pt x="1840" y="19"/>
                  </a:lnTo>
                  <a:lnTo>
                    <a:pt x="1874" y="16"/>
                  </a:lnTo>
                  <a:lnTo>
                    <a:pt x="1912" y="12"/>
                  </a:lnTo>
                  <a:lnTo>
                    <a:pt x="1956" y="9"/>
                  </a:lnTo>
                  <a:lnTo>
                    <a:pt x="2005" y="6"/>
                  </a:lnTo>
                  <a:lnTo>
                    <a:pt x="2061" y="4"/>
                  </a:lnTo>
                  <a:lnTo>
                    <a:pt x="2123" y="1"/>
                  </a:lnTo>
                  <a:lnTo>
                    <a:pt x="2190" y="0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41915" y="4185804"/>
              <a:ext cx="1354629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健保</a:t>
              </a:r>
              <a:endParaRPr lang="en-US" sz="10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7" name="Freeform 30"/>
            <p:cNvSpPr>
              <a:spLocks noChangeAspect="1"/>
            </p:cNvSpPr>
            <p:nvPr/>
          </p:nvSpPr>
          <p:spPr bwMode="auto">
            <a:xfrm>
              <a:off x="701866" y="3721982"/>
              <a:ext cx="399548" cy="457211"/>
            </a:xfrm>
            <a:custGeom>
              <a:avLst/>
              <a:gdLst>
                <a:gd name="T0" fmla="*/ 2201 w 6093"/>
                <a:gd name="T1" fmla="*/ 76 h 5402"/>
                <a:gd name="T2" fmla="*/ 2773 w 6093"/>
                <a:gd name="T3" fmla="*/ 367 h 5402"/>
                <a:gd name="T4" fmla="*/ 3222 w 6093"/>
                <a:gd name="T5" fmla="*/ 449 h 5402"/>
                <a:gd name="T6" fmla="*/ 3768 w 6093"/>
                <a:gd name="T7" fmla="*/ 119 h 5402"/>
                <a:gd name="T8" fmla="*/ 4401 w 6093"/>
                <a:gd name="T9" fmla="*/ 0 h 5402"/>
                <a:gd name="T10" fmla="*/ 4957 w 6093"/>
                <a:gd name="T11" fmla="*/ 80 h 5402"/>
                <a:gd name="T12" fmla="*/ 5493 w 6093"/>
                <a:gd name="T13" fmla="*/ 315 h 5402"/>
                <a:gd name="T14" fmla="*/ 5873 w 6093"/>
                <a:gd name="T15" fmla="*/ 706 h 5402"/>
                <a:gd name="T16" fmla="*/ 6073 w 6093"/>
                <a:gd name="T17" fmla="*/ 1273 h 5402"/>
                <a:gd name="T18" fmla="*/ 6056 w 6093"/>
                <a:gd name="T19" fmla="*/ 1981 h 5402"/>
                <a:gd name="T20" fmla="*/ 5836 w 6093"/>
                <a:gd name="T21" fmla="*/ 2564 h 5402"/>
                <a:gd name="T22" fmla="*/ 5408 w 6093"/>
                <a:gd name="T23" fmla="*/ 3177 h 5402"/>
                <a:gd name="T24" fmla="*/ 4855 w 6093"/>
                <a:gd name="T25" fmla="*/ 3794 h 5402"/>
                <a:gd name="T26" fmla="*/ 4253 w 6093"/>
                <a:gd name="T27" fmla="*/ 4385 h 5402"/>
                <a:gd name="T28" fmla="*/ 3763 w 6093"/>
                <a:gd name="T29" fmla="*/ 4852 h 5402"/>
                <a:gd name="T30" fmla="*/ 3413 w 6093"/>
                <a:gd name="T31" fmla="*/ 5202 h 5402"/>
                <a:gd name="T32" fmla="*/ 3328 w 6093"/>
                <a:gd name="T33" fmla="*/ 5284 h 5402"/>
                <a:gd name="T34" fmla="*/ 3147 w 6093"/>
                <a:gd name="T35" fmla="*/ 5387 h 5402"/>
                <a:gd name="T36" fmla="*/ 2928 w 6093"/>
                <a:gd name="T37" fmla="*/ 5373 h 5402"/>
                <a:gd name="T38" fmla="*/ 2760 w 6093"/>
                <a:gd name="T39" fmla="*/ 5263 h 5402"/>
                <a:gd name="T40" fmla="*/ 2643 w 6093"/>
                <a:gd name="T41" fmla="*/ 5145 h 5402"/>
                <a:gd name="T42" fmla="*/ 2290 w 6093"/>
                <a:gd name="T43" fmla="*/ 4800 h 5402"/>
                <a:gd name="T44" fmla="*/ 1723 w 6093"/>
                <a:gd name="T45" fmla="*/ 4263 h 5402"/>
                <a:gd name="T46" fmla="*/ 803 w 6093"/>
                <a:gd name="T47" fmla="*/ 3314 h 5402"/>
                <a:gd name="T48" fmla="*/ 1520 w 6093"/>
                <a:gd name="T49" fmla="*/ 3083 h 5402"/>
                <a:gd name="T50" fmla="*/ 1629 w 6093"/>
                <a:gd name="T51" fmla="*/ 2896 h 5402"/>
                <a:gd name="T52" fmla="*/ 2282 w 6093"/>
                <a:gd name="T53" fmla="*/ 4267 h 5402"/>
                <a:gd name="T54" fmla="*/ 2447 w 6093"/>
                <a:gd name="T55" fmla="*/ 4324 h 5402"/>
                <a:gd name="T56" fmla="*/ 2632 w 6093"/>
                <a:gd name="T57" fmla="*/ 4224 h 5402"/>
                <a:gd name="T58" fmla="*/ 3191 w 6093"/>
                <a:gd name="T59" fmla="*/ 3348 h 5402"/>
                <a:gd name="T60" fmla="*/ 3371 w 6093"/>
                <a:gd name="T61" fmla="*/ 3479 h 5402"/>
                <a:gd name="T62" fmla="*/ 3580 w 6093"/>
                <a:gd name="T63" fmla="*/ 3405 h 5402"/>
                <a:gd name="T64" fmla="*/ 4152 w 6093"/>
                <a:gd name="T65" fmla="*/ 2924 h 5402"/>
                <a:gd name="T66" fmla="*/ 4870 w 6093"/>
                <a:gd name="T67" fmla="*/ 2920 h 5402"/>
                <a:gd name="T68" fmla="*/ 5010 w 6093"/>
                <a:gd name="T69" fmla="*/ 2749 h 5402"/>
                <a:gd name="T70" fmla="*/ 4946 w 6093"/>
                <a:gd name="T71" fmla="*/ 2533 h 5402"/>
                <a:gd name="T72" fmla="*/ 4329 w 6093"/>
                <a:gd name="T73" fmla="*/ 2462 h 5402"/>
                <a:gd name="T74" fmla="*/ 3926 w 6093"/>
                <a:gd name="T75" fmla="*/ 2168 h 5402"/>
                <a:gd name="T76" fmla="*/ 3739 w 6093"/>
                <a:gd name="T77" fmla="*/ 2249 h 5402"/>
                <a:gd name="T78" fmla="*/ 3211 w 6093"/>
                <a:gd name="T79" fmla="*/ 1632 h 5402"/>
                <a:gd name="T80" fmla="*/ 3021 w 6093"/>
                <a:gd name="T81" fmla="*/ 1536 h 5402"/>
                <a:gd name="T82" fmla="*/ 2856 w 6093"/>
                <a:gd name="T83" fmla="*/ 1601 h 5402"/>
                <a:gd name="T84" fmla="*/ 1723 w 6093"/>
                <a:gd name="T85" fmla="*/ 1136 h 5402"/>
                <a:gd name="T86" fmla="*/ 1560 w 6093"/>
                <a:gd name="T87" fmla="*/ 980 h 5402"/>
                <a:gd name="T88" fmla="*/ 1338 w 6093"/>
                <a:gd name="T89" fmla="*/ 1030 h 5402"/>
                <a:gd name="T90" fmla="*/ 1168 w 6093"/>
                <a:gd name="T91" fmla="*/ 2642 h 5402"/>
                <a:gd name="T92" fmla="*/ 91 w 6093"/>
                <a:gd name="T93" fmla="*/ 2196 h 5402"/>
                <a:gd name="T94" fmla="*/ 0 w 6093"/>
                <a:gd name="T95" fmla="*/ 1540 h 5402"/>
                <a:gd name="T96" fmla="*/ 115 w 6093"/>
                <a:gd name="T97" fmla="*/ 916 h 5402"/>
                <a:gd name="T98" fmla="*/ 429 w 6093"/>
                <a:gd name="T99" fmla="*/ 451 h 5402"/>
                <a:gd name="T100" fmla="*/ 901 w 6093"/>
                <a:gd name="T101" fmla="*/ 156 h 5402"/>
                <a:gd name="T102" fmla="*/ 1542 w 6093"/>
                <a:gd name="T103" fmla="*/ 8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93" h="5402">
                  <a:moveTo>
                    <a:pt x="1692" y="0"/>
                  </a:moveTo>
                  <a:lnTo>
                    <a:pt x="1821" y="4"/>
                  </a:lnTo>
                  <a:lnTo>
                    <a:pt x="1949" y="19"/>
                  </a:lnTo>
                  <a:lnTo>
                    <a:pt x="2077" y="43"/>
                  </a:lnTo>
                  <a:lnTo>
                    <a:pt x="2201" y="76"/>
                  </a:lnTo>
                  <a:lnTo>
                    <a:pt x="2323" y="119"/>
                  </a:lnTo>
                  <a:lnTo>
                    <a:pt x="2443" y="169"/>
                  </a:lnTo>
                  <a:lnTo>
                    <a:pt x="2558" y="228"/>
                  </a:lnTo>
                  <a:lnTo>
                    <a:pt x="2667" y="295"/>
                  </a:lnTo>
                  <a:lnTo>
                    <a:pt x="2773" y="367"/>
                  </a:lnTo>
                  <a:lnTo>
                    <a:pt x="2871" y="449"/>
                  </a:lnTo>
                  <a:lnTo>
                    <a:pt x="2961" y="536"/>
                  </a:lnTo>
                  <a:lnTo>
                    <a:pt x="3047" y="630"/>
                  </a:lnTo>
                  <a:lnTo>
                    <a:pt x="3130" y="536"/>
                  </a:lnTo>
                  <a:lnTo>
                    <a:pt x="3222" y="449"/>
                  </a:lnTo>
                  <a:lnTo>
                    <a:pt x="3321" y="367"/>
                  </a:lnTo>
                  <a:lnTo>
                    <a:pt x="3426" y="295"/>
                  </a:lnTo>
                  <a:lnTo>
                    <a:pt x="3535" y="228"/>
                  </a:lnTo>
                  <a:lnTo>
                    <a:pt x="3650" y="169"/>
                  </a:lnTo>
                  <a:lnTo>
                    <a:pt x="3768" y="119"/>
                  </a:lnTo>
                  <a:lnTo>
                    <a:pt x="3891" y="76"/>
                  </a:lnTo>
                  <a:lnTo>
                    <a:pt x="4016" y="43"/>
                  </a:lnTo>
                  <a:lnTo>
                    <a:pt x="4144" y="19"/>
                  </a:lnTo>
                  <a:lnTo>
                    <a:pt x="4272" y="4"/>
                  </a:lnTo>
                  <a:lnTo>
                    <a:pt x="4401" y="0"/>
                  </a:lnTo>
                  <a:lnTo>
                    <a:pt x="4477" y="2"/>
                  </a:lnTo>
                  <a:lnTo>
                    <a:pt x="4550" y="8"/>
                  </a:lnTo>
                  <a:lnTo>
                    <a:pt x="4692" y="26"/>
                  </a:lnTo>
                  <a:lnTo>
                    <a:pt x="4827" y="50"/>
                  </a:lnTo>
                  <a:lnTo>
                    <a:pt x="4957" y="80"/>
                  </a:lnTo>
                  <a:lnTo>
                    <a:pt x="5077" y="115"/>
                  </a:lnTo>
                  <a:lnTo>
                    <a:pt x="5192" y="156"/>
                  </a:lnTo>
                  <a:lnTo>
                    <a:pt x="5299" y="204"/>
                  </a:lnTo>
                  <a:lnTo>
                    <a:pt x="5401" y="256"/>
                  </a:lnTo>
                  <a:lnTo>
                    <a:pt x="5493" y="315"/>
                  </a:lnTo>
                  <a:lnTo>
                    <a:pt x="5582" y="380"/>
                  </a:lnTo>
                  <a:lnTo>
                    <a:pt x="5664" y="451"/>
                  </a:lnTo>
                  <a:lnTo>
                    <a:pt x="5738" y="528"/>
                  </a:lnTo>
                  <a:lnTo>
                    <a:pt x="5806" y="610"/>
                  </a:lnTo>
                  <a:lnTo>
                    <a:pt x="5873" y="706"/>
                  </a:lnTo>
                  <a:lnTo>
                    <a:pt x="5930" y="808"/>
                  </a:lnTo>
                  <a:lnTo>
                    <a:pt x="5978" y="916"/>
                  </a:lnTo>
                  <a:lnTo>
                    <a:pt x="6019" y="1029"/>
                  </a:lnTo>
                  <a:lnTo>
                    <a:pt x="6051" y="1147"/>
                  </a:lnTo>
                  <a:lnTo>
                    <a:pt x="6073" y="1273"/>
                  </a:lnTo>
                  <a:lnTo>
                    <a:pt x="6088" y="1403"/>
                  </a:lnTo>
                  <a:lnTo>
                    <a:pt x="6093" y="1540"/>
                  </a:lnTo>
                  <a:lnTo>
                    <a:pt x="6089" y="1681"/>
                  </a:lnTo>
                  <a:lnTo>
                    <a:pt x="6077" y="1827"/>
                  </a:lnTo>
                  <a:lnTo>
                    <a:pt x="6056" y="1981"/>
                  </a:lnTo>
                  <a:lnTo>
                    <a:pt x="6032" y="2094"/>
                  </a:lnTo>
                  <a:lnTo>
                    <a:pt x="5997" y="2209"/>
                  </a:lnTo>
                  <a:lnTo>
                    <a:pt x="5953" y="2325"/>
                  </a:lnTo>
                  <a:lnTo>
                    <a:pt x="5899" y="2444"/>
                  </a:lnTo>
                  <a:lnTo>
                    <a:pt x="5836" y="2564"/>
                  </a:lnTo>
                  <a:lnTo>
                    <a:pt x="5764" y="2685"/>
                  </a:lnTo>
                  <a:lnTo>
                    <a:pt x="5684" y="2807"/>
                  </a:lnTo>
                  <a:lnTo>
                    <a:pt x="5599" y="2931"/>
                  </a:lnTo>
                  <a:lnTo>
                    <a:pt x="5506" y="3053"/>
                  </a:lnTo>
                  <a:lnTo>
                    <a:pt x="5408" y="3177"/>
                  </a:lnTo>
                  <a:lnTo>
                    <a:pt x="5305" y="3301"/>
                  </a:lnTo>
                  <a:lnTo>
                    <a:pt x="5197" y="3426"/>
                  </a:lnTo>
                  <a:lnTo>
                    <a:pt x="5086" y="3548"/>
                  </a:lnTo>
                  <a:lnTo>
                    <a:pt x="4972" y="3672"/>
                  </a:lnTo>
                  <a:lnTo>
                    <a:pt x="4855" y="3794"/>
                  </a:lnTo>
                  <a:lnTo>
                    <a:pt x="4735" y="3915"/>
                  </a:lnTo>
                  <a:lnTo>
                    <a:pt x="4614" y="4035"/>
                  </a:lnTo>
                  <a:lnTo>
                    <a:pt x="4494" y="4154"/>
                  </a:lnTo>
                  <a:lnTo>
                    <a:pt x="4374" y="4270"/>
                  </a:lnTo>
                  <a:lnTo>
                    <a:pt x="4253" y="4385"/>
                  </a:lnTo>
                  <a:lnTo>
                    <a:pt x="4135" y="4500"/>
                  </a:lnTo>
                  <a:lnTo>
                    <a:pt x="4018" y="4611"/>
                  </a:lnTo>
                  <a:lnTo>
                    <a:pt x="3931" y="4691"/>
                  </a:lnTo>
                  <a:lnTo>
                    <a:pt x="3846" y="4772"/>
                  </a:lnTo>
                  <a:lnTo>
                    <a:pt x="3763" y="4852"/>
                  </a:lnTo>
                  <a:lnTo>
                    <a:pt x="3683" y="4930"/>
                  </a:lnTo>
                  <a:lnTo>
                    <a:pt x="3607" y="5004"/>
                  </a:lnTo>
                  <a:lnTo>
                    <a:pt x="3537" y="5074"/>
                  </a:lnTo>
                  <a:lnTo>
                    <a:pt x="3470" y="5141"/>
                  </a:lnTo>
                  <a:lnTo>
                    <a:pt x="3413" y="5202"/>
                  </a:lnTo>
                  <a:lnTo>
                    <a:pt x="3408" y="5210"/>
                  </a:lnTo>
                  <a:lnTo>
                    <a:pt x="3395" y="5222"/>
                  </a:lnTo>
                  <a:lnTo>
                    <a:pt x="3378" y="5241"/>
                  </a:lnTo>
                  <a:lnTo>
                    <a:pt x="3356" y="5261"/>
                  </a:lnTo>
                  <a:lnTo>
                    <a:pt x="3328" y="5284"/>
                  </a:lnTo>
                  <a:lnTo>
                    <a:pt x="3298" y="5308"/>
                  </a:lnTo>
                  <a:lnTo>
                    <a:pt x="3265" y="5332"/>
                  </a:lnTo>
                  <a:lnTo>
                    <a:pt x="3228" y="5354"/>
                  </a:lnTo>
                  <a:lnTo>
                    <a:pt x="3187" y="5373"/>
                  </a:lnTo>
                  <a:lnTo>
                    <a:pt x="3147" y="5387"/>
                  </a:lnTo>
                  <a:lnTo>
                    <a:pt x="3104" y="5398"/>
                  </a:lnTo>
                  <a:lnTo>
                    <a:pt x="3058" y="5402"/>
                  </a:lnTo>
                  <a:lnTo>
                    <a:pt x="3013" y="5398"/>
                  </a:lnTo>
                  <a:lnTo>
                    <a:pt x="2971" y="5387"/>
                  </a:lnTo>
                  <a:lnTo>
                    <a:pt x="2928" y="5373"/>
                  </a:lnTo>
                  <a:lnTo>
                    <a:pt x="2889" y="5354"/>
                  </a:lnTo>
                  <a:lnTo>
                    <a:pt x="2852" y="5332"/>
                  </a:lnTo>
                  <a:lnTo>
                    <a:pt x="2817" y="5310"/>
                  </a:lnTo>
                  <a:lnTo>
                    <a:pt x="2786" y="5285"/>
                  </a:lnTo>
                  <a:lnTo>
                    <a:pt x="2760" y="5263"/>
                  </a:lnTo>
                  <a:lnTo>
                    <a:pt x="2736" y="5241"/>
                  </a:lnTo>
                  <a:lnTo>
                    <a:pt x="2717" y="5224"/>
                  </a:lnTo>
                  <a:lnTo>
                    <a:pt x="2704" y="5210"/>
                  </a:lnTo>
                  <a:lnTo>
                    <a:pt x="2697" y="5202"/>
                  </a:lnTo>
                  <a:lnTo>
                    <a:pt x="2643" y="5145"/>
                  </a:lnTo>
                  <a:lnTo>
                    <a:pt x="2584" y="5084"/>
                  </a:lnTo>
                  <a:lnTo>
                    <a:pt x="2517" y="5019"/>
                  </a:lnTo>
                  <a:lnTo>
                    <a:pt x="2447" y="4950"/>
                  </a:lnTo>
                  <a:lnTo>
                    <a:pt x="2371" y="4876"/>
                  </a:lnTo>
                  <a:lnTo>
                    <a:pt x="2290" y="4800"/>
                  </a:lnTo>
                  <a:lnTo>
                    <a:pt x="2204" y="4720"/>
                  </a:lnTo>
                  <a:lnTo>
                    <a:pt x="2117" y="4637"/>
                  </a:lnTo>
                  <a:lnTo>
                    <a:pt x="2097" y="4619"/>
                  </a:lnTo>
                  <a:lnTo>
                    <a:pt x="1912" y="4444"/>
                  </a:lnTo>
                  <a:lnTo>
                    <a:pt x="1723" y="4263"/>
                  </a:lnTo>
                  <a:lnTo>
                    <a:pt x="1533" y="4080"/>
                  </a:lnTo>
                  <a:lnTo>
                    <a:pt x="1342" y="3891"/>
                  </a:lnTo>
                  <a:lnTo>
                    <a:pt x="1155" y="3700"/>
                  </a:lnTo>
                  <a:lnTo>
                    <a:pt x="975" y="3507"/>
                  </a:lnTo>
                  <a:lnTo>
                    <a:pt x="803" y="3314"/>
                  </a:lnTo>
                  <a:lnTo>
                    <a:pt x="642" y="3120"/>
                  </a:lnTo>
                  <a:lnTo>
                    <a:pt x="1390" y="3120"/>
                  </a:lnTo>
                  <a:lnTo>
                    <a:pt x="1436" y="3114"/>
                  </a:lnTo>
                  <a:lnTo>
                    <a:pt x="1481" y="3103"/>
                  </a:lnTo>
                  <a:lnTo>
                    <a:pt x="1520" y="3083"/>
                  </a:lnTo>
                  <a:lnTo>
                    <a:pt x="1555" y="3055"/>
                  </a:lnTo>
                  <a:lnTo>
                    <a:pt x="1583" y="3022"/>
                  </a:lnTo>
                  <a:lnTo>
                    <a:pt x="1607" y="2985"/>
                  </a:lnTo>
                  <a:lnTo>
                    <a:pt x="1621" y="2942"/>
                  </a:lnTo>
                  <a:lnTo>
                    <a:pt x="1629" y="2896"/>
                  </a:lnTo>
                  <a:lnTo>
                    <a:pt x="1657" y="2464"/>
                  </a:lnTo>
                  <a:lnTo>
                    <a:pt x="2212" y="4159"/>
                  </a:lnTo>
                  <a:lnTo>
                    <a:pt x="2228" y="4200"/>
                  </a:lnTo>
                  <a:lnTo>
                    <a:pt x="2253" y="4235"/>
                  </a:lnTo>
                  <a:lnTo>
                    <a:pt x="2282" y="4267"/>
                  </a:lnTo>
                  <a:lnTo>
                    <a:pt x="2315" y="4291"/>
                  </a:lnTo>
                  <a:lnTo>
                    <a:pt x="2354" y="4309"/>
                  </a:lnTo>
                  <a:lnTo>
                    <a:pt x="2395" y="4320"/>
                  </a:lnTo>
                  <a:lnTo>
                    <a:pt x="2438" y="4324"/>
                  </a:lnTo>
                  <a:lnTo>
                    <a:pt x="2447" y="4324"/>
                  </a:lnTo>
                  <a:lnTo>
                    <a:pt x="2491" y="4318"/>
                  </a:lnTo>
                  <a:lnTo>
                    <a:pt x="2532" y="4306"/>
                  </a:lnTo>
                  <a:lnTo>
                    <a:pt x="2571" y="4283"/>
                  </a:lnTo>
                  <a:lnTo>
                    <a:pt x="2604" y="4257"/>
                  </a:lnTo>
                  <a:lnTo>
                    <a:pt x="2632" y="4224"/>
                  </a:lnTo>
                  <a:lnTo>
                    <a:pt x="2654" y="4187"/>
                  </a:lnTo>
                  <a:lnTo>
                    <a:pt x="2669" y="4144"/>
                  </a:lnTo>
                  <a:lnTo>
                    <a:pt x="3024" y="2733"/>
                  </a:lnTo>
                  <a:lnTo>
                    <a:pt x="3174" y="3303"/>
                  </a:lnTo>
                  <a:lnTo>
                    <a:pt x="3191" y="3348"/>
                  </a:lnTo>
                  <a:lnTo>
                    <a:pt x="3215" y="3387"/>
                  </a:lnTo>
                  <a:lnTo>
                    <a:pt x="3246" y="3420"/>
                  </a:lnTo>
                  <a:lnTo>
                    <a:pt x="3284" y="3448"/>
                  </a:lnTo>
                  <a:lnTo>
                    <a:pt x="3324" y="3466"/>
                  </a:lnTo>
                  <a:lnTo>
                    <a:pt x="3371" y="3479"/>
                  </a:lnTo>
                  <a:lnTo>
                    <a:pt x="3417" y="3481"/>
                  </a:lnTo>
                  <a:lnTo>
                    <a:pt x="3463" y="3474"/>
                  </a:lnTo>
                  <a:lnTo>
                    <a:pt x="3506" y="3459"/>
                  </a:lnTo>
                  <a:lnTo>
                    <a:pt x="3544" y="3435"/>
                  </a:lnTo>
                  <a:lnTo>
                    <a:pt x="3580" y="3405"/>
                  </a:lnTo>
                  <a:lnTo>
                    <a:pt x="3607" y="3366"/>
                  </a:lnTo>
                  <a:lnTo>
                    <a:pt x="3968" y="2779"/>
                  </a:lnTo>
                  <a:lnTo>
                    <a:pt x="4076" y="2877"/>
                  </a:lnTo>
                  <a:lnTo>
                    <a:pt x="4111" y="2903"/>
                  </a:lnTo>
                  <a:lnTo>
                    <a:pt x="4152" y="2924"/>
                  </a:lnTo>
                  <a:lnTo>
                    <a:pt x="4192" y="2935"/>
                  </a:lnTo>
                  <a:lnTo>
                    <a:pt x="4237" y="2938"/>
                  </a:lnTo>
                  <a:lnTo>
                    <a:pt x="4777" y="2938"/>
                  </a:lnTo>
                  <a:lnTo>
                    <a:pt x="4825" y="2935"/>
                  </a:lnTo>
                  <a:lnTo>
                    <a:pt x="4870" y="2920"/>
                  </a:lnTo>
                  <a:lnTo>
                    <a:pt x="4910" y="2898"/>
                  </a:lnTo>
                  <a:lnTo>
                    <a:pt x="4946" y="2870"/>
                  </a:lnTo>
                  <a:lnTo>
                    <a:pt x="4975" y="2835"/>
                  </a:lnTo>
                  <a:lnTo>
                    <a:pt x="4997" y="2794"/>
                  </a:lnTo>
                  <a:lnTo>
                    <a:pt x="5010" y="2749"/>
                  </a:lnTo>
                  <a:lnTo>
                    <a:pt x="5016" y="2701"/>
                  </a:lnTo>
                  <a:lnTo>
                    <a:pt x="5010" y="2653"/>
                  </a:lnTo>
                  <a:lnTo>
                    <a:pt x="4997" y="2607"/>
                  </a:lnTo>
                  <a:lnTo>
                    <a:pt x="4975" y="2568"/>
                  </a:lnTo>
                  <a:lnTo>
                    <a:pt x="4946" y="2533"/>
                  </a:lnTo>
                  <a:lnTo>
                    <a:pt x="4910" y="2503"/>
                  </a:lnTo>
                  <a:lnTo>
                    <a:pt x="4870" y="2481"/>
                  </a:lnTo>
                  <a:lnTo>
                    <a:pt x="4825" y="2466"/>
                  </a:lnTo>
                  <a:lnTo>
                    <a:pt x="4777" y="2462"/>
                  </a:lnTo>
                  <a:lnTo>
                    <a:pt x="4329" y="2462"/>
                  </a:lnTo>
                  <a:lnTo>
                    <a:pt x="4078" y="2231"/>
                  </a:lnTo>
                  <a:lnTo>
                    <a:pt x="4044" y="2205"/>
                  </a:lnTo>
                  <a:lnTo>
                    <a:pt x="4007" y="2186"/>
                  </a:lnTo>
                  <a:lnTo>
                    <a:pt x="3968" y="2173"/>
                  </a:lnTo>
                  <a:lnTo>
                    <a:pt x="3926" y="2168"/>
                  </a:lnTo>
                  <a:lnTo>
                    <a:pt x="3883" y="2171"/>
                  </a:lnTo>
                  <a:lnTo>
                    <a:pt x="3842" y="2181"/>
                  </a:lnTo>
                  <a:lnTo>
                    <a:pt x="3804" y="2197"/>
                  </a:lnTo>
                  <a:lnTo>
                    <a:pt x="3770" y="2220"/>
                  </a:lnTo>
                  <a:lnTo>
                    <a:pt x="3739" y="2249"/>
                  </a:lnTo>
                  <a:lnTo>
                    <a:pt x="3715" y="2283"/>
                  </a:lnTo>
                  <a:lnTo>
                    <a:pt x="3495" y="2642"/>
                  </a:lnTo>
                  <a:lnTo>
                    <a:pt x="3250" y="1714"/>
                  </a:lnTo>
                  <a:lnTo>
                    <a:pt x="3235" y="1671"/>
                  </a:lnTo>
                  <a:lnTo>
                    <a:pt x="3211" y="1632"/>
                  </a:lnTo>
                  <a:lnTo>
                    <a:pt x="3184" y="1601"/>
                  </a:lnTo>
                  <a:lnTo>
                    <a:pt x="3148" y="1573"/>
                  </a:lnTo>
                  <a:lnTo>
                    <a:pt x="3108" y="1553"/>
                  </a:lnTo>
                  <a:lnTo>
                    <a:pt x="3065" y="1540"/>
                  </a:lnTo>
                  <a:lnTo>
                    <a:pt x="3021" y="1536"/>
                  </a:lnTo>
                  <a:lnTo>
                    <a:pt x="3019" y="1536"/>
                  </a:lnTo>
                  <a:lnTo>
                    <a:pt x="2974" y="1542"/>
                  </a:lnTo>
                  <a:lnTo>
                    <a:pt x="2930" y="1555"/>
                  </a:lnTo>
                  <a:lnTo>
                    <a:pt x="2891" y="1575"/>
                  </a:lnTo>
                  <a:lnTo>
                    <a:pt x="2856" y="1601"/>
                  </a:lnTo>
                  <a:lnTo>
                    <a:pt x="2828" y="1634"/>
                  </a:lnTo>
                  <a:lnTo>
                    <a:pt x="2804" y="1673"/>
                  </a:lnTo>
                  <a:lnTo>
                    <a:pt x="2789" y="1716"/>
                  </a:lnTo>
                  <a:lnTo>
                    <a:pt x="2408" y="3229"/>
                  </a:lnTo>
                  <a:lnTo>
                    <a:pt x="1723" y="1136"/>
                  </a:lnTo>
                  <a:lnTo>
                    <a:pt x="1703" y="1092"/>
                  </a:lnTo>
                  <a:lnTo>
                    <a:pt x="1675" y="1054"/>
                  </a:lnTo>
                  <a:lnTo>
                    <a:pt x="1642" y="1023"/>
                  </a:lnTo>
                  <a:lnTo>
                    <a:pt x="1603" y="997"/>
                  </a:lnTo>
                  <a:lnTo>
                    <a:pt x="1560" y="980"/>
                  </a:lnTo>
                  <a:lnTo>
                    <a:pt x="1514" y="973"/>
                  </a:lnTo>
                  <a:lnTo>
                    <a:pt x="1466" y="973"/>
                  </a:lnTo>
                  <a:lnTo>
                    <a:pt x="1420" y="984"/>
                  </a:lnTo>
                  <a:lnTo>
                    <a:pt x="1377" y="1004"/>
                  </a:lnTo>
                  <a:lnTo>
                    <a:pt x="1338" y="1030"/>
                  </a:lnTo>
                  <a:lnTo>
                    <a:pt x="1307" y="1066"/>
                  </a:lnTo>
                  <a:lnTo>
                    <a:pt x="1283" y="1104"/>
                  </a:lnTo>
                  <a:lnTo>
                    <a:pt x="1266" y="1149"/>
                  </a:lnTo>
                  <a:lnTo>
                    <a:pt x="1259" y="1195"/>
                  </a:lnTo>
                  <a:lnTo>
                    <a:pt x="1168" y="2642"/>
                  </a:lnTo>
                  <a:lnTo>
                    <a:pt x="304" y="2642"/>
                  </a:lnTo>
                  <a:lnTo>
                    <a:pt x="239" y="2529"/>
                  </a:lnTo>
                  <a:lnTo>
                    <a:pt x="181" y="2416"/>
                  </a:lnTo>
                  <a:lnTo>
                    <a:pt x="131" y="2305"/>
                  </a:lnTo>
                  <a:lnTo>
                    <a:pt x="91" y="2196"/>
                  </a:lnTo>
                  <a:lnTo>
                    <a:pt x="59" y="2086"/>
                  </a:lnTo>
                  <a:lnTo>
                    <a:pt x="37" y="1981"/>
                  </a:lnTo>
                  <a:lnTo>
                    <a:pt x="15" y="1827"/>
                  </a:lnTo>
                  <a:lnTo>
                    <a:pt x="4" y="1681"/>
                  </a:lnTo>
                  <a:lnTo>
                    <a:pt x="0" y="1540"/>
                  </a:lnTo>
                  <a:lnTo>
                    <a:pt x="6" y="1403"/>
                  </a:lnTo>
                  <a:lnTo>
                    <a:pt x="20" y="1273"/>
                  </a:lnTo>
                  <a:lnTo>
                    <a:pt x="43" y="1147"/>
                  </a:lnTo>
                  <a:lnTo>
                    <a:pt x="74" y="1029"/>
                  </a:lnTo>
                  <a:lnTo>
                    <a:pt x="115" y="916"/>
                  </a:lnTo>
                  <a:lnTo>
                    <a:pt x="163" y="808"/>
                  </a:lnTo>
                  <a:lnTo>
                    <a:pt x="220" y="706"/>
                  </a:lnTo>
                  <a:lnTo>
                    <a:pt x="287" y="610"/>
                  </a:lnTo>
                  <a:lnTo>
                    <a:pt x="355" y="528"/>
                  </a:lnTo>
                  <a:lnTo>
                    <a:pt x="429" y="451"/>
                  </a:lnTo>
                  <a:lnTo>
                    <a:pt x="511" y="380"/>
                  </a:lnTo>
                  <a:lnTo>
                    <a:pt x="598" y="315"/>
                  </a:lnTo>
                  <a:lnTo>
                    <a:pt x="692" y="256"/>
                  </a:lnTo>
                  <a:lnTo>
                    <a:pt x="794" y="204"/>
                  </a:lnTo>
                  <a:lnTo>
                    <a:pt x="901" y="156"/>
                  </a:lnTo>
                  <a:lnTo>
                    <a:pt x="1016" y="115"/>
                  </a:lnTo>
                  <a:lnTo>
                    <a:pt x="1136" y="80"/>
                  </a:lnTo>
                  <a:lnTo>
                    <a:pt x="1264" y="50"/>
                  </a:lnTo>
                  <a:lnTo>
                    <a:pt x="1399" y="26"/>
                  </a:lnTo>
                  <a:lnTo>
                    <a:pt x="1542" y="8"/>
                  </a:lnTo>
                  <a:lnTo>
                    <a:pt x="1616" y="2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42127" y="3018750"/>
              <a:ext cx="1354629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娛樂</a:t>
              </a:r>
              <a:endParaRPr lang="en-US" sz="10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9" name="Freeform 51"/>
            <p:cNvSpPr>
              <a:spLocks noChangeAspect="1" noEditPoints="1"/>
            </p:cNvSpPr>
            <p:nvPr/>
          </p:nvSpPr>
          <p:spPr bwMode="auto">
            <a:xfrm>
              <a:off x="903506" y="2506949"/>
              <a:ext cx="494453" cy="457211"/>
            </a:xfrm>
            <a:custGeom>
              <a:avLst/>
              <a:gdLst>
                <a:gd name="T0" fmla="*/ 2166 w 3216"/>
                <a:gd name="T1" fmla="*/ 2900 h 2900"/>
                <a:gd name="T2" fmla="*/ 2781 w 3216"/>
                <a:gd name="T3" fmla="*/ 2139 h 2900"/>
                <a:gd name="T4" fmla="*/ 2716 w 3216"/>
                <a:gd name="T5" fmla="*/ 2162 h 2900"/>
                <a:gd name="T6" fmla="*/ 2679 w 3216"/>
                <a:gd name="T7" fmla="*/ 2222 h 2900"/>
                <a:gd name="T8" fmla="*/ 2688 w 3216"/>
                <a:gd name="T9" fmla="*/ 2294 h 2900"/>
                <a:gd name="T10" fmla="*/ 2735 w 3216"/>
                <a:gd name="T11" fmla="*/ 2342 h 2900"/>
                <a:gd name="T12" fmla="*/ 2805 w 3216"/>
                <a:gd name="T13" fmla="*/ 2351 h 2900"/>
                <a:gd name="T14" fmla="*/ 2863 w 3216"/>
                <a:gd name="T15" fmla="*/ 2314 h 2900"/>
                <a:gd name="T16" fmla="*/ 2885 w 3216"/>
                <a:gd name="T17" fmla="*/ 2246 h 2900"/>
                <a:gd name="T18" fmla="*/ 2863 w 3216"/>
                <a:gd name="T19" fmla="*/ 2179 h 2900"/>
                <a:gd name="T20" fmla="*/ 2805 w 3216"/>
                <a:gd name="T21" fmla="*/ 2142 h 2900"/>
                <a:gd name="T22" fmla="*/ 2393 w 3216"/>
                <a:gd name="T23" fmla="*/ 1011 h 2900"/>
                <a:gd name="T24" fmla="*/ 2456 w 3216"/>
                <a:gd name="T25" fmla="*/ 1053 h 2900"/>
                <a:gd name="T26" fmla="*/ 2482 w 3216"/>
                <a:gd name="T27" fmla="*/ 1127 h 2900"/>
                <a:gd name="T28" fmla="*/ 2456 w 3216"/>
                <a:gd name="T29" fmla="*/ 1201 h 2900"/>
                <a:gd name="T30" fmla="*/ 2393 w 3216"/>
                <a:gd name="T31" fmla="*/ 1242 h 2900"/>
                <a:gd name="T32" fmla="*/ 2315 w 3216"/>
                <a:gd name="T33" fmla="*/ 1234 h 2900"/>
                <a:gd name="T34" fmla="*/ 2262 w 3216"/>
                <a:gd name="T35" fmla="*/ 1179 h 2900"/>
                <a:gd name="T36" fmla="*/ 2253 w 3216"/>
                <a:gd name="T37" fmla="*/ 1100 h 2900"/>
                <a:gd name="T38" fmla="*/ 2293 w 3216"/>
                <a:gd name="T39" fmla="*/ 1034 h 2900"/>
                <a:gd name="T40" fmla="*/ 2366 w 3216"/>
                <a:gd name="T41" fmla="*/ 1009 h 2900"/>
                <a:gd name="T42" fmla="*/ 1899 w 3216"/>
                <a:gd name="T43" fmla="*/ 1020 h 2900"/>
                <a:gd name="T44" fmla="*/ 1952 w 3216"/>
                <a:gd name="T45" fmla="*/ 1075 h 2900"/>
                <a:gd name="T46" fmla="*/ 1961 w 3216"/>
                <a:gd name="T47" fmla="*/ 1155 h 2900"/>
                <a:gd name="T48" fmla="*/ 1921 w 3216"/>
                <a:gd name="T49" fmla="*/ 1220 h 2900"/>
                <a:gd name="T50" fmla="*/ 1849 w 3216"/>
                <a:gd name="T51" fmla="*/ 1245 h 2900"/>
                <a:gd name="T52" fmla="*/ 1776 w 3216"/>
                <a:gd name="T53" fmla="*/ 1220 h 2900"/>
                <a:gd name="T54" fmla="*/ 1735 w 3216"/>
                <a:gd name="T55" fmla="*/ 1155 h 2900"/>
                <a:gd name="T56" fmla="*/ 1744 w 3216"/>
                <a:gd name="T57" fmla="*/ 1075 h 2900"/>
                <a:gd name="T58" fmla="*/ 1798 w 3216"/>
                <a:gd name="T59" fmla="*/ 1020 h 2900"/>
                <a:gd name="T60" fmla="*/ 1238 w 3216"/>
                <a:gd name="T61" fmla="*/ 682 h 2900"/>
                <a:gd name="T62" fmla="*/ 1178 w 3216"/>
                <a:gd name="T63" fmla="*/ 708 h 2900"/>
                <a:gd name="T64" fmla="*/ 1152 w 3216"/>
                <a:gd name="T65" fmla="*/ 771 h 2900"/>
                <a:gd name="T66" fmla="*/ 1178 w 3216"/>
                <a:gd name="T67" fmla="*/ 832 h 2900"/>
                <a:gd name="T68" fmla="*/ 1238 w 3216"/>
                <a:gd name="T69" fmla="*/ 857 h 2900"/>
                <a:gd name="T70" fmla="*/ 1299 w 3216"/>
                <a:gd name="T71" fmla="*/ 832 h 2900"/>
                <a:gd name="T72" fmla="*/ 1323 w 3216"/>
                <a:gd name="T73" fmla="*/ 771 h 2900"/>
                <a:gd name="T74" fmla="*/ 1299 w 3216"/>
                <a:gd name="T75" fmla="*/ 708 h 2900"/>
                <a:gd name="T76" fmla="*/ 1238 w 3216"/>
                <a:gd name="T77" fmla="*/ 682 h 2900"/>
                <a:gd name="T78" fmla="*/ 1388 w 3216"/>
                <a:gd name="T79" fmla="*/ 510 h 2900"/>
                <a:gd name="T80" fmla="*/ 1547 w 3216"/>
                <a:gd name="T81" fmla="*/ 556 h 2900"/>
                <a:gd name="T82" fmla="*/ 1692 w 3216"/>
                <a:gd name="T83" fmla="*/ 646 h 2900"/>
                <a:gd name="T84" fmla="*/ 1736 w 3216"/>
                <a:gd name="T85" fmla="*/ 1571 h 2900"/>
                <a:gd name="T86" fmla="*/ 1598 w 3216"/>
                <a:gd name="T87" fmla="*/ 1677 h 2900"/>
                <a:gd name="T88" fmla="*/ 1442 w 3216"/>
                <a:gd name="T89" fmla="*/ 1738 h 2900"/>
                <a:gd name="T90" fmla="*/ 1278 w 3216"/>
                <a:gd name="T91" fmla="*/ 1754 h 2900"/>
                <a:gd name="T92" fmla="*/ 1116 w 3216"/>
                <a:gd name="T93" fmla="*/ 1723 h 2900"/>
                <a:gd name="T94" fmla="*/ 965 w 3216"/>
                <a:gd name="T95" fmla="*/ 1646 h 2900"/>
                <a:gd name="T96" fmla="*/ 836 w 3216"/>
                <a:gd name="T97" fmla="*/ 1526 h 2900"/>
                <a:gd name="T98" fmla="*/ 748 w 3216"/>
                <a:gd name="T99" fmla="*/ 1377 h 2900"/>
                <a:gd name="T100" fmla="*/ 703 w 3216"/>
                <a:gd name="T101" fmla="*/ 1214 h 2900"/>
                <a:gd name="T102" fmla="*/ 703 w 3216"/>
                <a:gd name="T103" fmla="*/ 1044 h 2900"/>
                <a:gd name="T104" fmla="*/ 748 w 3216"/>
                <a:gd name="T105" fmla="*/ 881 h 2900"/>
                <a:gd name="T106" fmla="*/ 836 w 3216"/>
                <a:gd name="T107" fmla="*/ 732 h 2900"/>
                <a:gd name="T108" fmla="*/ 965 w 3216"/>
                <a:gd name="T109" fmla="*/ 612 h 2900"/>
                <a:gd name="T110" fmla="*/ 1115 w 3216"/>
                <a:gd name="T111" fmla="*/ 535 h 2900"/>
                <a:gd name="T112" fmla="*/ 1278 w 3216"/>
                <a:gd name="T113" fmla="*/ 504 h 2900"/>
                <a:gd name="T114" fmla="*/ 2954 w 3216"/>
                <a:gd name="T115" fmla="*/ 1980 h 2900"/>
                <a:gd name="T116" fmla="*/ 0 w 3216"/>
                <a:gd name="T117" fmla="*/ 0 h 2900"/>
                <a:gd name="T118" fmla="*/ 0 w 3216"/>
                <a:gd name="T119" fmla="*/ 2494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6" h="2900">
                  <a:moveTo>
                    <a:pt x="1049" y="2607"/>
                  </a:moveTo>
                  <a:lnTo>
                    <a:pt x="2166" y="2607"/>
                  </a:lnTo>
                  <a:lnTo>
                    <a:pt x="2166" y="2900"/>
                  </a:lnTo>
                  <a:lnTo>
                    <a:pt x="1049" y="2900"/>
                  </a:lnTo>
                  <a:lnTo>
                    <a:pt x="1049" y="2607"/>
                  </a:lnTo>
                  <a:close/>
                  <a:moveTo>
                    <a:pt x="2781" y="2139"/>
                  </a:moveTo>
                  <a:lnTo>
                    <a:pt x="2757" y="2142"/>
                  </a:lnTo>
                  <a:lnTo>
                    <a:pt x="2735" y="2149"/>
                  </a:lnTo>
                  <a:lnTo>
                    <a:pt x="2716" y="2162"/>
                  </a:lnTo>
                  <a:lnTo>
                    <a:pt x="2700" y="2179"/>
                  </a:lnTo>
                  <a:lnTo>
                    <a:pt x="2688" y="2199"/>
                  </a:lnTo>
                  <a:lnTo>
                    <a:pt x="2679" y="2222"/>
                  </a:lnTo>
                  <a:lnTo>
                    <a:pt x="2676" y="2246"/>
                  </a:lnTo>
                  <a:lnTo>
                    <a:pt x="2679" y="2271"/>
                  </a:lnTo>
                  <a:lnTo>
                    <a:pt x="2688" y="2294"/>
                  </a:lnTo>
                  <a:lnTo>
                    <a:pt x="2700" y="2314"/>
                  </a:lnTo>
                  <a:lnTo>
                    <a:pt x="2716" y="2329"/>
                  </a:lnTo>
                  <a:lnTo>
                    <a:pt x="2735" y="2342"/>
                  </a:lnTo>
                  <a:lnTo>
                    <a:pt x="2757" y="2351"/>
                  </a:lnTo>
                  <a:lnTo>
                    <a:pt x="2781" y="2354"/>
                  </a:lnTo>
                  <a:lnTo>
                    <a:pt x="2805" y="2351"/>
                  </a:lnTo>
                  <a:lnTo>
                    <a:pt x="2827" y="2342"/>
                  </a:lnTo>
                  <a:lnTo>
                    <a:pt x="2846" y="2329"/>
                  </a:lnTo>
                  <a:lnTo>
                    <a:pt x="2863" y="2314"/>
                  </a:lnTo>
                  <a:lnTo>
                    <a:pt x="2875" y="2294"/>
                  </a:lnTo>
                  <a:lnTo>
                    <a:pt x="2882" y="2271"/>
                  </a:lnTo>
                  <a:lnTo>
                    <a:pt x="2885" y="2246"/>
                  </a:lnTo>
                  <a:lnTo>
                    <a:pt x="2882" y="2222"/>
                  </a:lnTo>
                  <a:lnTo>
                    <a:pt x="2875" y="2199"/>
                  </a:lnTo>
                  <a:lnTo>
                    <a:pt x="2863" y="2179"/>
                  </a:lnTo>
                  <a:lnTo>
                    <a:pt x="2846" y="2162"/>
                  </a:lnTo>
                  <a:lnTo>
                    <a:pt x="2827" y="2149"/>
                  </a:lnTo>
                  <a:lnTo>
                    <a:pt x="2805" y="2142"/>
                  </a:lnTo>
                  <a:lnTo>
                    <a:pt x="2781" y="2139"/>
                  </a:lnTo>
                  <a:close/>
                  <a:moveTo>
                    <a:pt x="2366" y="1009"/>
                  </a:moveTo>
                  <a:lnTo>
                    <a:pt x="2393" y="1011"/>
                  </a:lnTo>
                  <a:lnTo>
                    <a:pt x="2417" y="1020"/>
                  </a:lnTo>
                  <a:lnTo>
                    <a:pt x="2439" y="1034"/>
                  </a:lnTo>
                  <a:lnTo>
                    <a:pt x="2456" y="1053"/>
                  </a:lnTo>
                  <a:lnTo>
                    <a:pt x="2470" y="1075"/>
                  </a:lnTo>
                  <a:lnTo>
                    <a:pt x="2479" y="1100"/>
                  </a:lnTo>
                  <a:lnTo>
                    <a:pt x="2482" y="1127"/>
                  </a:lnTo>
                  <a:lnTo>
                    <a:pt x="2479" y="1155"/>
                  </a:lnTo>
                  <a:lnTo>
                    <a:pt x="2470" y="1179"/>
                  </a:lnTo>
                  <a:lnTo>
                    <a:pt x="2456" y="1201"/>
                  </a:lnTo>
                  <a:lnTo>
                    <a:pt x="2439" y="1220"/>
                  </a:lnTo>
                  <a:lnTo>
                    <a:pt x="2417" y="1234"/>
                  </a:lnTo>
                  <a:lnTo>
                    <a:pt x="2393" y="1242"/>
                  </a:lnTo>
                  <a:lnTo>
                    <a:pt x="2366" y="1245"/>
                  </a:lnTo>
                  <a:lnTo>
                    <a:pt x="2339" y="1242"/>
                  </a:lnTo>
                  <a:lnTo>
                    <a:pt x="2315" y="1234"/>
                  </a:lnTo>
                  <a:lnTo>
                    <a:pt x="2293" y="1220"/>
                  </a:lnTo>
                  <a:lnTo>
                    <a:pt x="2276" y="1201"/>
                  </a:lnTo>
                  <a:lnTo>
                    <a:pt x="2262" y="1179"/>
                  </a:lnTo>
                  <a:lnTo>
                    <a:pt x="2253" y="1155"/>
                  </a:lnTo>
                  <a:lnTo>
                    <a:pt x="2250" y="1127"/>
                  </a:lnTo>
                  <a:lnTo>
                    <a:pt x="2253" y="1100"/>
                  </a:lnTo>
                  <a:lnTo>
                    <a:pt x="2262" y="1075"/>
                  </a:lnTo>
                  <a:lnTo>
                    <a:pt x="2276" y="1053"/>
                  </a:lnTo>
                  <a:lnTo>
                    <a:pt x="2293" y="1034"/>
                  </a:lnTo>
                  <a:lnTo>
                    <a:pt x="2315" y="1020"/>
                  </a:lnTo>
                  <a:lnTo>
                    <a:pt x="2339" y="1011"/>
                  </a:lnTo>
                  <a:lnTo>
                    <a:pt x="2366" y="1009"/>
                  </a:lnTo>
                  <a:close/>
                  <a:moveTo>
                    <a:pt x="1849" y="1009"/>
                  </a:moveTo>
                  <a:lnTo>
                    <a:pt x="1875" y="1011"/>
                  </a:lnTo>
                  <a:lnTo>
                    <a:pt x="1899" y="1020"/>
                  </a:lnTo>
                  <a:lnTo>
                    <a:pt x="1921" y="1034"/>
                  </a:lnTo>
                  <a:lnTo>
                    <a:pt x="1939" y="1053"/>
                  </a:lnTo>
                  <a:lnTo>
                    <a:pt x="1952" y="1075"/>
                  </a:lnTo>
                  <a:lnTo>
                    <a:pt x="1961" y="1100"/>
                  </a:lnTo>
                  <a:lnTo>
                    <a:pt x="1964" y="1127"/>
                  </a:lnTo>
                  <a:lnTo>
                    <a:pt x="1961" y="1155"/>
                  </a:lnTo>
                  <a:lnTo>
                    <a:pt x="1952" y="1179"/>
                  </a:lnTo>
                  <a:lnTo>
                    <a:pt x="1939" y="1201"/>
                  </a:lnTo>
                  <a:lnTo>
                    <a:pt x="1921" y="1220"/>
                  </a:lnTo>
                  <a:lnTo>
                    <a:pt x="1899" y="1234"/>
                  </a:lnTo>
                  <a:lnTo>
                    <a:pt x="1875" y="1242"/>
                  </a:lnTo>
                  <a:lnTo>
                    <a:pt x="1849" y="1245"/>
                  </a:lnTo>
                  <a:lnTo>
                    <a:pt x="1822" y="1242"/>
                  </a:lnTo>
                  <a:lnTo>
                    <a:pt x="1798" y="1234"/>
                  </a:lnTo>
                  <a:lnTo>
                    <a:pt x="1776" y="1220"/>
                  </a:lnTo>
                  <a:lnTo>
                    <a:pt x="1758" y="1201"/>
                  </a:lnTo>
                  <a:lnTo>
                    <a:pt x="1744" y="1179"/>
                  </a:lnTo>
                  <a:lnTo>
                    <a:pt x="1735" y="1155"/>
                  </a:lnTo>
                  <a:lnTo>
                    <a:pt x="1732" y="1127"/>
                  </a:lnTo>
                  <a:lnTo>
                    <a:pt x="1735" y="1100"/>
                  </a:lnTo>
                  <a:lnTo>
                    <a:pt x="1744" y="1075"/>
                  </a:lnTo>
                  <a:lnTo>
                    <a:pt x="1758" y="1053"/>
                  </a:lnTo>
                  <a:lnTo>
                    <a:pt x="1776" y="1034"/>
                  </a:lnTo>
                  <a:lnTo>
                    <a:pt x="1798" y="1020"/>
                  </a:lnTo>
                  <a:lnTo>
                    <a:pt x="1822" y="1011"/>
                  </a:lnTo>
                  <a:lnTo>
                    <a:pt x="1849" y="1009"/>
                  </a:lnTo>
                  <a:close/>
                  <a:moveTo>
                    <a:pt x="1238" y="682"/>
                  </a:moveTo>
                  <a:lnTo>
                    <a:pt x="1216" y="685"/>
                  </a:lnTo>
                  <a:lnTo>
                    <a:pt x="1195" y="694"/>
                  </a:lnTo>
                  <a:lnTo>
                    <a:pt x="1178" y="708"/>
                  </a:lnTo>
                  <a:lnTo>
                    <a:pt x="1165" y="725"/>
                  </a:lnTo>
                  <a:lnTo>
                    <a:pt x="1155" y="746"/>
                  </a:lnTo>
                  <a:lnTo>
                    <a:pt x="1152" y="771"/>
                  </a:lnTo>
                  <a:lnTo>
                    <a:pt x="1155" y="793"/>
                  </a:lnTo>
                  <a:lnTo>
                    <a:pt x="1165" y="814"/>
                  </a:lnTo>
                  <a:lnTo>
                    <a:pt x="1178" y="832"/>
                  </a:lnTo>
                  <a:lnTo>
                    <a:pt x="1195" y="845"/>
                  </a:lnTo>
                  <a:lnTo>
                    <a:pt x="1216" y="854"/>
                  </a:lnTo>
                  <a:lnTo>
                    <a:pt x="1238" y="857"/>
                  </a:lnTo>
                  <a:lnTo>
                    <a:pt x="1261" y="854"/>
                  </a:lnTo>
                  <a:lnTo>
                    <a:pt x="1281" y="845"/>
                  </a:lnTo>
                  <a:lnTo>
                    <a:pt x="1299" y="832"/>
                  </a:lnTo>
                  <a:lnTo>
                    <a:pt x="1311" y="814"/>
                  </a:lnTo>
                  <a:lnTo>
                    <a:pt x="1320" y="793"/>
                  </a:lnTo>
                  <a:lnTo>
                    <a:pt x="1323" y="771"/>
                  </a:lnTo>
                  <a:lnTo>
                    <a:pt x="1320" y="746"/>
                  </a:lnTo>
                  <a:lnTo>
                    <a:pt x="1311" y="725"/>
                  </a:lnTo>
                  <a:lnTo>
                    <a:pt x="1299" y="708"/>
                  </a:lnTo>
                  <a:lnTo>
                    <a:pt x="1281" y="694"/>
                  </a:lnTo>
                  <a:lnTo>
                    <a:pt x="1261" y="685"/>
                  </a:lnTo>
                  <a:lnTo>
                    <a:pt x="1238" y="682"/>
                  </a:lnTo>
                  <a:close/>
                  <a:moveTo>
                    <a:pt x="1278" y="504"/>
                  </a:moveTo>
                  <a:lnTo>
                    <a:pt x="1333" y="504"/>
                  </a:lnTo>
                  <a:lnTo>
                    <a:pt x="1388" y="510"/>
                  </a:lnTo>
                  <a:lnTo>
                    <a:pt x="1442" y="520"/>
                  </a:lnTo>
                  <a:lnTo>
                    <a:pt x="1495" y="535"/>
                  </a:lnTo>
                  <a:lnTo>
                    <a:pt x="1547" y="556"/>
                  </a:lnTo>
                  <a:lnTo>
                    <a:pt x="1598" y="581"/>
                  </a:lnTo>
                  <a:lnTo>
                    <a:pt x="1646" y="612"/>
                  </a:lnTo>
                  <a:lnTo>
                    <a:pt x="1692" y="646"/>
                  </a:lnTo>
                  <a:lnTo>
                    <a:pt x="1735" y="688"/>
                  </a:lnTo>
                  <a:lnTo>
                    <a:pt x="1306" y="1129"/>
                  </a:lnTo>
                  <a:lnTo>
                    <a:pt x="1736" y="1571"/>
                  </a:lnTo>
                  <a:lnTo>
                    <a:pt x="1692" y="1612"/>
                  </a:lnTo>
                  <a:lnTo>
                    <a:pt x="1646" y="1646"/>
                  </a:lnTo>
                  <a:lnTo>
                    <a:pt x="1598" y="1677"/>
                  </a:lnTo>
                  <a:lnTo>
                    <a:pt x="1548" y="1702"/>
                  </a:lnTo>
                  <a:lnTo>
                    <a:pt x="1495" y="1723"/>
                  </a:lnTo>
                  <a:lnTo>
                    <a:pt x="1442" y="1738"/>
                  </a:lnTo>
                  <a:lnTo>
                    <a:pt x="1388" y="1748"/>
                  </a:lnTo>
                  <a:lnTo>
                    <a:pt x="1334" y="1754"/>
                  </a:lnTo>
                  <a:lnTo>
                    <a:pt x="1278" y="1754"/>
                  </a:lnTo>
                  <a:lnTo>
                    <a:pt x="1224" y="1748"/>
                  </a:lnTo>
                  <a:lnTo>
                    <a:pt x="1170" y="1738"/>
                  </a:lnTo>
                  <a:lnTo>
                    <a:pt x="1116" y="1723"/>
                  </a:lnTo>
                  <a:lnTo>
                    <a:pt x="1064" y="1702"/>
                  </a:lnTo>
                  <a:lnTo>
                    <a:pt x="1014" y="1677"/>
                  </a:lnTo>
                  <a:lnTo>
                    <a:pt x="965" y="1646"/>
                  </a:lnTo>
                  <a:lnTo>
                    <a:pt x="919" y="1612"/>
                  </a:lnTo>
                  <a:lnTo>
                    <a:pt x="876" y="1571"/>
                  </a:lnTo>
                  <a:lnTo>
                    <a:pt x="836" y="1526"/>
                  </a:lnTo>
                  <a:lnTo>
                    <a:pt x="802" y="1479"/>
                  </a:lnTo>
                  <a:lnTo>
                    <a:pt x="772" y="1429"/>
                  </a:lnTo>
                  <a:lnTo>
                    <a:pt x="748" y="1377"/>
                  </a:lnTo>
                  <a:lnTo>
                    <a:pt x="727" y="1324"/>
                  </a:lnTo>
                  <a:lnTo>
                    <a:pt x="713" y="1270"/>
                  </a:lnTo>
                  <a:lnTo>
                    <a:pt x="703" y="1214"/>
                  </a:lnTo>
                  <a:lnTo>
                    <a:pt x="698" y="1157"/>
                  </a:lnTo>
                  <a:lnTo>
                    <a:pt x="698" y="1101"/>
                  </a:lnTo>
                  <a:lnTo>
                    <a:pt x="703" y="1044"/>
                  </a:lnTo>
                  <a:lnTo>
                    <a:pt x="713" y="989"/>
                  </a:lnTo>
                  <a:lnTo>
                    <a:pt x="727" y="934"/>
                  </a:lnTo>
                  <a:lnTo>
                    <a:pt x="748" y="881"/>
                  </a:lnTo>
                  <a:lnTo>
                    <a:pt x="772" y="830"/>
                  </a:lnTo>
                  <a:lnTo>
                    <a:pt x="802" y="779"/>
                  </a:lnTo>
                  <a:lnTo>
                    <a:pt x="836" y="732"/>
                  </a:lnTo>
                  <a:lnTo>
                    <a:pt x="876" y="688"/>
                  </a:lnTo>
                  <a:lnTo>
                    <a:pt x="919" y="646"/>
                  </a:lnTo>
                  <a:lnTo>
                    <a:pt x="965" y="612"/>
                  </a:lnTo>
                  <a:lnTo>
                    <a:pt x="1013" y="581"/>
                  </a:lnTo>
                  <a:lnTo>
                    <a:pt x="1064" y="556"/>
                  </a:lnTo>
                  <a:lnTo>
                    <a:pt x="1115" y="535"/>
                  </a:lnTo>
                  <a:lnTo>
                    <a:pt x="1169" y="520"/>
                  </a:lnTo>
                  <a:lnTo>
                    <a:pt x="1223" y="510"/>
                  </a:lnTo>
                  <a:lnTo>
                    <a:pt x="1278" y="504"/>
                  </a:lnTo>
                  <a:close/>
                  <a:moveTo>
                    <a:pt x="262" y="211"/>
                  </a:moveTo>
                  <a:lnTo>
                    <a:pt x="262" y="1980"/>
                  </a:lnTo>
                  <a:lnTo>
                    <a:pt x="2954" y="1980"/>
                  </a:lnTo>
                  <a:lnTo>
                    <a:pt x="2954" y="211"/>
                  </a:lnTo>
                  <a:lnTo>
                    <a:pt x="262" y="211"/>
                  </a:lnTo>
                  <a:close/>
                  <a:moveTo>
                    <a:pt x="0" y="0"/>
                  </a:moveTo>
                  <a:lnTo>
                    <a:pt x="3216" y="0"/>
                  </a:lnTo>
                  <a:lnTo>
                    <a:pt x="3216" y="2494"/>
                  </a:lnTo>
                  <a:lnTo>
                    <a:pt x="0" y="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397959" y="2147086"/>
              <a:ext cx="1354629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個人保養產品與服務</a:t>
              </a:r>
              <a:r>
                <a:rPr 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 </a:t>
              </a:r>
              <a:endParaRPr lang="en-US" sz="10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469037" y="2981490"/>
              <a:ext cx="1458832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閲讀</a:t>
              </a:r>
              <a:endParaRPr lang="en-US" sz="105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584535" y="2141252"/>
              <a:ext cx="1354629" cy="33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sz="10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雜項開銷</a:t>
              </a:r>
              <a:endParaRPr lang="en-US" sz="105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grpSp>
          <p:nvGrpSpPr>
            <p:cNvPr id="173" name="Group 172"/>
            <p:cNvGrpSpPr>
              <a:grpSpLocks noChangeAspect="1"/>
            </p:cNvGrpSpPr>
            <p:nvPr/>
          </p:nvGrpSpPr>
          <p:grpSpPr>
            <a:xfrm>
              <a:off x="3666958" y="4635482"/>
              <a:ext cx="414470" cy="457211"/>
              <a:chOff x="6023184" y="4799730"/>
              <a:chExt cx="258729" cy="285409"/>
            </a:xfrm>
            <a:solidFill>
              <a:srgbClr val="13224F"/>
            </a:solidFill>
          </p:grpSpPr>
          <p:sp>
            <p:nvSpPr>
              <p:cNvPr id="188" name="Freeform 13"/>
              <p:cNvSpPr>
                <a:spLocks/>
              </p:cNvSpPr>
              <p:nvPr/>
            </p:nvSpPr>
            <p:spPr bwMode="auto">
              <a:xfrm>
                <a:off x="6057983" y="4853827"/>
                <a:ext cx="186103" cy="231312"/>
              </a:xfrm>
              <a:custGeom>
                <a:avLst/>
                <a:gdLst>
                  <a:gd name="T0" fmla="*/ 2329 w 2329"/>
                  <a:gd name="T1" fmla="*/ 1016 h 2362"/>
                  <a:gd name="T2" fmla="*/ 2329 w 2329"/>
                  <a:gd name="T3" fmla="*/ 2270 h 2362"/>
                  <a:gd name="T4" fmla="*/ 2328 w 2329"/>
                  <a:gd name="T5" fmla="*/ 2282 h 2362"/>
                  <a:gd name="T6" fmla="*/ 2324 w 2329"/>
                  <a:gd name="T7" fmla="*/ 2302 h 2362"/>
                  <a:gd name="T8" fmla="*/ 2313 w 2329"/>
                  <a:gd name="T9" fmla="*/ 2325 h 2362"/>
                  <a:gd name="T10" fmla="*/ 2294 w 2329"/>
                  <a:gd name="T11" fmla="*/ 2345 h 2362"/>
                  <a:gd name="T12" fmla="*/ 2263 w 2329"/>
                  <a:gd name="T13" fmla="*/ 2357 h 2362"/>
                  <a:gd name="T14" fmla="*/ 1441 w 2329"/>
                  <a:gd name="T15" fmla="*/ 2359 h 2362"/>
                  <a:gd name="T16" fmla="*/ 1442 w 2329"/>
                  <a:gd name="T17" fmla="*/ 1681 h 2362"/>
                  <a:gd name="T18" fmla="*/ 1442 w 2329"/>
                  <a:gd name="T19" fmla="*/ 1669 h 2362"/>
                  <a:gd name="T20" fmla="*/ 1438 w 2329"/>
                  <a:gd name="T21" fmla="*/ 1650 h 2362"/>
                  <a:gd name="T22" fmla="*/ 1430 w 2329"/>
                  <a:gd name="T23" fmla="*/ 1626 h 2362"/>
                  <a:gd name="T24" fmla="*/ 1414 w 2329"/>
                  <a:gd name="T25" fmla="*/ 1603 h 2362"/>
                  <a:gd name="T26" fmla="*/ 1387 w 2329"/>
                  <a:gd name="T27" fmla="*/ 1584 h 2362"/>
                  <a:gd name="T28" fmla="*/ 1348 w 2329"/>
                  <a:gd name="T29" fmla="*/ 1573 h 2362"/>
                  <a:gd name="T30" fmla="*/ 984 w 2329"/>
                  <a:gd name="T31" fmla="*/ 1571 h 2362"/>
                  <a:gd name="T32" fmla="*/ 945 w 2329"/>
                  <a:gd name="T33" fmla="*/ 1577 h 2362"/>
                  <a:gd name="T34" fmla="*/ 917 w 2329"/>
                  <a:gd name="T35" fmla="*/ 1593 h 2362"/>
                  <a:gd name="T36" fmla="*/ 900 w 2329"/>
                  <a:gd name="T37" fmla="*/ 1614 h 2362"/>
                  <a:gd name="T38" fmla="*/ 891 w 2329"/>
                  <a:gd name="T39" fmla="*/ 1638 h 2362"/>
                  <a:gd name="T40" fmla="*/ 887 w 2329"/>
                  <a:gd name="T41" fmla="*/ 1660 h 2362"/>
                  <a:gd name="T42" fmla="*/ 887 w 2329"/>
                  <a:gd name="T43" fmla="*/ 1676 h 2362"/>
                  <a:gd name="T44" fmla="*/ 887 w 2329"/>
                  <a:gd name="T45" fmla="*/ 1682 h 2362"/>
                  <a:gd name="T46" fmla="*/ 882 w 2329"/>
                  <a:gd name="T47" fmla="*/ 2361 h 2362"/>
                  <a:gd name="T48" fmla="*/ 855 w 2329"/>
                  <a:gd name="T49" fmla="*/ 2361 h 2362"/>
                  <a:gd name="T50" fmla="*/ 803 w 2329"/>
                  <a:gd name="T51" fmla="*/ 2361 h 2362"/>
                  <a:gd name="T52" fmla="*/ 734 w 2329"/>
                  <a:gd name="T53" fmla="*/ 2361 h 2362"/>
                  <a:gd name="T54" fmla="*/ 651 w 2329"/>
                  <a:gd name="T55" fmla="*/ 2361 h 2362"/>
                  <a:gd name="T56" fmla="*/ 558 w 2329"/>
                  <a:gd name="T57" fmla="*/ 2361 h 2362"/>
                  <a:gd name="T58" fmla="*/ 462 w 2329"/>
                  <a:gd name="T59" fmla="*/ 2362 h 2362"/>
                  <a:gd name="T60" fmla="*/ 365 w 2329"/>
                  <a:gd name="T61" fmla="*/ 2362 h 2362"/>
                  <a:gd name="T62" fmla="*/ 274 w 2329"/>
                  <a:gd name="T63" fmla="*/ 2362 h 2362"/>
                  <a:gd name="T64" fmla="*/ 194 w 2329"/>
                  <a:gd name="T65" fmla="*/ 2362 h 2362"/>
                  <a:gd name="T66" fmla="*/ 128 w 2329"/>
                  <a:gd name="T67" fmla="*/ 2362 h 2362"/>
                  <a:gd name="T68" fmla="*/ 82 w 2329"/>
                  <a:gd name="T69" fmla="*/ 2362 h 2362"/>
                  <a:gd name="T70" fmla="*/ 50 w 2329"/>
                  <a:gd name="T71" fmla="*/ 2360 h 2362"/>
                  <a:gd name="T72" fmla="*/ 25 w 2329"/>
                  <a:gd name="T73" fmla="*/ 2349 h 2362"/>
                  <a:gd name="T74" fmla="*/ 10 w 2329"/>
                  <a:gd name="T75" fmla="*/ 2331 h 2362"/>
                  <a:gd name="T76" fmla="*/ 2 w 2329"/>
                  <a:gd name="T77" fmla="*/ 2310 h 2362"/>
                  <a:gd name="T78" fmla="*/ 0 w 2329"/>
                  <a:gd name="T79" fmla="*/ 2295 h 2362"/>
                  <a:gd name="T80" fmla="*/ 0 w 2329"/>
                  <a:gd name="T81" fmla="*/ 2288 h 2362"/>
                  <a:gd name="T82" fmla="*/ 1199 w 2329"/>
                  <a:gd name="T83" fmla="*/ 0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29" h="2362">
                    <a:moveTo>
                      <a:pt x="1199" y="0"/>
                    </a:moveTo>
                    <a:lnTo>
                      <a:pt x="2329" y="1016"/>
                    </a:lnTo>
                    <a:lnTo>
                      <a:pt x="2329" y="2268"/>
                    </a:lnTo>
                    <a:lnTo>
                      <a:pt x="2329" y="2270"/>
                    </a:lnTo>
                    <a:lnTo>
                      <a:pt x="2329" y="2275"/>
                    </a:lnTo>
                    <a:lnTo>
                      <a:pt x="2328" y="2282"/>
                    </a:lnTo>
                    <a:lnTo>
                      <a:pt x="2326" y="2291"/>
                    </a:lnTo>
                    <a:lnTo>
                      <a:pt x="2324" y="2302"/>
                    </a:lnTo>
                    <a:lnTo>
                      <a:pt x="2319" y="2313"/>
                    </a:lnTo>
                    <a:lnTo>
                      <a:pt x="2313" y="2325"/>
                    </a:lnTo>
                    <a:lnTo>
                      <a:pt x="2305" y="2336"/>
                    </a:lnTo>
                    <a:lnTo>
                      <a:pt x="2294" y="2345"/>
                    </a:lnTo>
                    <a:lnTo>
                      <a:pt x="2280" y="2352"/>
                    </a:lnTo>
                    <a:lnTo>
                      <a:pt x="2263" y="2357"/>
                    </a:lnTo>
                    <a:lnTo>
                      <a:pt x="2242" y="2359"/>
                    </a:lnTo>
                    <a:lnTo>
                      <a:pt x="1441" y="2359"/>
                    </a:lnTo>
                    <a:lnTo>
                      <a:pt x="1442" y="1682"/>
                    </a:lnTo>
                    <a:lnTo>
                      <a:pt x="1442" y="1681"/>
                    </a:lnTo>
                    <a:lnTo>
                      <a:pt x="1442" y="1676"/>
                    </a:lnTo>
                    <a:lnTo>
                      <a:pt x="1442" y="1669"/>
                    </a:lnTo>
                    <a:lnTo>
                      <a:pt x="1441" y="1660"/>
                    </a:lnTo>
                    <a:lnTo>
                      <a:pt x="1438" y="1650"/>
                    </a:lnTo>
                    <a:lnTo>
                      <a:pt x="1435" y="1638"/>
                    </a:lnTo>
                    <a:lnTo>
                      <a:pt x="1430" y="1626"/>
                    </a:lnTo>
                    <a:lnTo>
                      <a:pt x="1423" y="1614"/>
                    </a:lnTo>
                    <a:lnTo>
                      <a:pt x="1414" y="1603"/>
                    </a:lnTo>
                    <a:lnTo>
                      <a:pt x="1402" y="1593"/>
                    </a:lnTo>
                    <a:lnTo>
                      <a:pt x="1387" y="1584"/>
                    </a:lnTo>
                    <a:lnTo>
                      <a:pt x="1370" y="1577"/>
                    </a:lnTo>
                    <a:lnTo>
                      <a:pt x="1348" y="1573"/>
                    </a:lnTo>
                    <a:lnTo>
                      <a:pt x="1323" y="1571"/>
                    </a:lnTo>
                    <a:lnTo>
                      <a:pt x="984" y="1571"/>
                    </a:lnTo>
                    <a:lnTo>
                      <a:pt x="963" y="1573"/>
                    </a:lnTo>
                    <a:lnTo>
                      <a:pt x="945" y="1577"/>
                    </a:lnTo>
                    <a:lnTo>
                      <a:pt x="929" y="1584"/>
                    </a:lnTo>
                    <a:lnTo>
                      <a:pt x="917" y="1593"/>
                    </a:lnTo>
                    <a:lnTo>
                      <a:pt x="908" y="1603"/>
                    </a:lnTo>
                    <a:lnTo>
                      <a:pt x="900" y="1614"/>
                    </a:lnTo>
                    <a:lnTo>
                      <a:pt x="895" y="1626"/>
                    </a:lnTo>
                    <a:lnTo>
                      <a:pt x="891" y="1638"/>
                    </a:lnTo>
                    <a:lnTo>
                      <a:pt x="889" y="1650"/>
                    </a:lnTo>
                    <a:lnTo>
                      <a:pt x="887" y="1660"/>
                    </a:lnTo>
                    <a:lnTo>
                      <a:pt x="887" y="1669"/>
                    </a:lnTo>
                    <a:lnTo>
                      <a:pt x="887" y="1676"/>
                    </a:lnTo>
                    <a:lnTo>
                      <a:pt x="887" y="1681"/>
                    </a:lnTo>
                    <a:lnTo>
                      <a:pt x="887" y="1682"/>
                    </a:lnTo>
                    <a:lnTo>
                      <a:pt x="886" y="2361"/>
                    </a:lnTo>
                    <a:lnTo>
                      <a:pt x="882" y="2361"/>
                    </a:lnTo>
                    <a:lnTo>
                      <a:pt x="872" y="2361"/>
                    </a:lnTo>
                    <a:lnTo>
                      <a:pt x="855" y="2361"/>
                    </a:lnTo>
                    <a:lnTo>
                      <a:pt x="832" y="2361"/>
                    </a:lnTo>
                    <a:lnTo>
                      <a:pt x="803" y="2361"/>
                    </a:lnTo>
                    <a:lnTo>
                      <a:pt x="771" y="2361"/>
                    </a:lnTo>
                    <a:lnTo>
                      <a:pt x="734" y="2361"/>
                    </a:lnTo>
                    <a:lnTo>
                      <a:pt x="694" y="2361"/>
                    </a:lnTo>
                    <a:lnTo>
                      <a:pt x="651" y="2361"/>
                    </a:lnTo>
                    <a:lnTo>
                      <a:pt x="605" y="2361"/>
                    </a:lnTo>
                    <a:lnTo>
                      <a:pt x="558" y="2361"/>
                    </a:lnTo>
                    <a:lnTo>
                      <a:pt x="510" y="2361"/>
                    </a:lnTo>
                    <a:lnTo>
                      <a:pt x="462" y="2362"/>
                    </a:lnTo>
                    <a:lnTo>
                      <a:pt x="414" y="2362"/>
                    </a:lnTo>
                    <a:lnTo>
                      <a:pt x="365" y="2362"/>
                    </a:lnTo>
                    <a:lnTo>
                      <a:pt x="319" y="2362"/>
                    </a:lnTo>
                    <a:lnTo>
                      <a:pt x="274" y="2362"/>
                    </a:lnTo>
                    <a:lnTo>
                      <a:pt x="233" y="2362"/>
                    </a:lnTo>
                    <a:lnTo>
                      <a:pt x="194" y="2362"/>
                    </a:lnTo>
                    <a:lnTo>
                      <a:pt x="159" y="2362"/>
                    </a:lnTo>
                    <a:lnTo>
                      <a:pt x="128" y="2362"/>
                    </a:lnTo>
                    <a:lnTo>
                      <a:pt x="102" y="2362"/>
                    </a:lnTo>
                    <a:lnTo>
                      <a:pt x="82" y="2362"/>
                    </a:lnTo>
                    <a:lnTo>
                      <a:pt x="68" y="2362"/>
                    </a:lnTo>
                    <a:lnTo>
                      <a:pt x="50" y="2360"/>
                    </a:lnTo>
                    <a:lnTo>
                      <a:pt x="36" y="2356"/>
                    </a:lnTo>
                    <a:lnTo>
                      <a:pt x="25" y="2349"/>
                    </a:lnTo>
                    <a:lnTo>
                      <a:pt x="16" y="2340"/>
                    </a:lnTo>
                    <a:lnTo>
                      <a:pt x="10" y="2331"/>
                    </a:lnTo>
                    <a:lnTo>
                      <a:pt x="5" y="2320"/>
                    </a:lnTo>
                    <a:lnTo>
                      <a:pt x="2" y="2310"/>
                    </a:lnTo>
                    <a:lnTo>
                      <a:pt x="1" y="2302"/>
                    </a:lnTo>
                    <a:lnTo>
                      <a:pt x="0" y="2295"/>
                    </a:lnTo>
                    <a:lnTo>
                      <a:pt x="0" y="2290"/>
                    </a:lnTo>
                    <a:lnTo>
                      <a:pt x="0" y="2288"/>
                    </a:lnTo>
                    <a:lnTo>
                      <a:pt x="0" y="1016"/>
                    </a:lnTo>
                    <a:lnTo>
                      <a:pt x="1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9" name="Freeform 14"/>
              <p:cNvSpPr>
                <a:spLocks/>
              </p:cNvSpPr>
              <p:nvPr/>
            </p:nvSpPr>
            <p:spPr bwMode="auto">
              <a:xfrm>
                <a:off x="6023184" y="4799730"/>
                <a:ext cx="258729" cy="152963"/>
              </a:xfrm>
              <a:custGeom>
                <a:avLst/>
                <a:gdLst>
                  <a:gd name="T0" fmla="*/ 1651 w 3249"/>
                  <a:gd name="T1" fmla="*/ 0 h 1555"/>
                  <a:gd name="T2" fmla="*/ 3249 w 3249"/>
                  <a:gd name="T3" fmla="*/ 1464 h 1555"/>
                  <a:gd name="T4" fmla="*/ 3248 w 3249"/>
                  <a:gd name="T5" fmla="*/ 1465 h 1555"/>
                  <a:gd name="T6" fmla="*/ 3246 w 3249"/>
                  <a:gd name="T7" fmla="*/ 1469 h 1555"/>
                  <a:gd name="T8" fmla="*/ 3242 w 3249"/>
                  <a:gd name="T9" fmla="*/ 1474 h 1555"/>
                  <a:gd name="T10" fmla="*/ 3237 w 3249"/>
                  <a:gd name="T11" fmla="*/ 1481 h 1555"/>
                  <a:gd name="T12" fmla="*/ 3230 w 3249"/>
                  <a:gd name="T13" fmla="*/ 1490 h 1555"/>
                  <a:gd name="T14" fmla="*/ 3221 w 3249"/>
                  <a:gd name="T15" fmla="*/ 1499 h 1555"/>
                  <a:gd name="T16" fmla="*/ 3210 w 3249"/>
                  <a:gd name="T17" fmla="*/ 1509 h 1555"/>
                  <a:gd name="T18" fmla="*/ 3198 w 3249"/>
                  <a:gd name="T19" fmla="*/ 1518 h 1555"/>
                  <a:gd name="T20" fmla="*/ 3184 w 3249"/>
                  <a:gd name="T21" fmla="*/ 1526 h 1555"/>
                  <a:gd name="T22" fmla="*/ 3168 w 3249"/>
                  <a:gd name="T23" fmla="*/ 1534 h 1555"/>
                  <a:gd name="T24" fmla="*/ 3151 w 3249"/>
                  <a:gd name="T25" fmla="*/ 1540 h 1555"/>
                  <a:gd name="T26" fmla="*/ 3131 w 3249"/>
                  <a:gd name="T27" fmla="*/ 1545 h 1555"/>
                  <a:gd name="T28" fmla="*/ 3109 w 3249"/>
                  <a:gd name="T29" fmla="*/ 1547 h 1555"/>
                  <a:gd name="T30" fmla="*/ 3085 w 3249"/>
                  <a:gd name="T31" fmla="*/ 1546 h 1555"/>
                  <a:gd name="T32" fmla="*/ 3059 w 3249"/>
                  <a:gd name="T33" fmla="*/ 1543 h 1555"/>
                  <a:gd name="T34" fmla="*/ 3031 w 3249"/>
                  <a:gd name="T35" fmla="*/ 1536 h 1555"/>
                  <a:gd name="T36" fmla="*/ 3000 w 3249"/>
                  <a:gd name="T37" fmla="*/ 1525 h 1555"/>
                  <a:gd name="T38" fmla="*/ 2967 w 3249"/>
                  <a:gd name="T39" fmla="*/ 1510 h 1555"/>
                  <a:gd name="T40" fmla="*/ 2932 w 3249"/>
                  <a:gd name="T41" fmla="*/ 1489 h 1555"/>
                  <a:gd name="T42" fmla="*/ 2895 w 3249"/>
                  <a:gd name="T43" fmla="*/ 1464 h 1555"/>
                  <a:gd name="T44" fmla="*/ 1651 w 3249"/>
                  <a:gd name="T45" fmla="*/ 335 h 1555"/>
                  <a:gd name="T46" fmla="*/ 324 w 3249"/>
                  <a:gd name="T47" fmla="*/ 1471 h 1555"/>
                  <a:gd name="T48" fmla="*/ 292 w 3249"/>
                  <a:gd name="T49" fmla="*/ 1496 h 1555"/>
                  <a:gd name="T50" fmla="*/ 260 w 3249"/>
                  <a:gd name="T51" fmla="*/ 1517 h 1555"/>
                  <a:gd name="T52" fmla="*/ 232 w 3249"/>
                  <a:gd name="T53" fmla="*/ 1533 h 1555"/>
                  <a:gd name="T54" fmla="*/ 205 w 3249"/>
                  <a:gd name="T55" fmla="*/ 1544 h 1555"/>
                  <a:gd name="T56" fmla="*/ 179 w 3249"/>
                  <a:gd name="T57" fmla="*/ 1551 h 1555"/>
                  <a:gd name="T58" fmla="*/ 156 w 3249"/>
                  <a:gd name="T59" fmla="*/ 1554 h 1555"/>
                  <a:gd name="T60" fmla="*/ 134 w 3249"/>
                  <a:gd name="T61" fmla="*/ 1555 h 1555"/>
                  <a:gd name="T62" fmla="*/ 114 w 3249"/>
                  <a:gd name="T63" fmla="*/ 1553 h 1555"/>
                  <a:gd name="T64" fmla="*/ 95 w 3249"/>
                  <a:gd name="T65" fmla="*/ 1548 h 1555"/>
                  <a:gd name="T66" fmla="*/ 78 w 3249"/>
                  <a:gd name="T67" fmla="*/ 1542 h 1555"/>
                  <a:gd name="T68" fmla="*/ 63 w 3249"/>
                  <a:gd name="T69" fmla="*/ 1534 h 1555"/>
                  <a:gd name="T70" fmla="*/ 50 w 3249"/>
                  <a:gd name="T71" fmla="*/ 1526 h 1555"/>
                  <a:gd name="T72" fmla="*/ 38 w 3249"/>
                  <a:gd name="T73" fmla="*/ 1516 h 1555"/>
                  <a:gd name="T74" fmla="*/ 28 w 3249"/>
                  <a:gd name="T75" fmla="*/ 1507 h 1555"/>
                  <a:gd name="T76" fmla="*/ 19 w 3249"/>
                  <a:gd name="T77" fmla="*/ 1497 h 1555"/>
                  <a:gd name="T78" fmla="*/ 12 w 3249"/>
                  <a:gd name="T79" fmla="*/ 1489 h 1555"/>
                  <a:gd name="T80" fmla="*/ 7 w 3249"/>
                  <a:gd name="T81" fmla="*/ 1481 h 1555"/>
                  <a:gd name="T82" fmla="*/ 3 w 3249"/>
                  <a:gd name="T83" fmla="*/ 1476 h 1555"/>
                  <a:gd name="T84" fmla="*/ 1 w 3249"/>
                  <a:gd name="T85" fmla="*/ 1472 h 1555"/>
                  <a:gd name="T86" fmla="*/ 0 w 3249"/>
                  <a:gd name="T87" fmla="*/ 1471 h 1555"/>
                  <a:gd name="T88" fmla="*/ 1651 w 3249"/>
                  <a:gd name="T89" fmla="*/ 0 h 1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49" h="1555">
                    <a:moveTo>
                      <a:pt x="1651" y="0"/>
                    </a:moveTo>
                    <a:lnTo>
                      <a:pt x="3249" y="1464"/>
                    </a:lnTo>
                    <a:lnTo>
                      <a:pt x="3248" y="1465"/>
                    </a:lnTo>
                    <a:lnTo>
                      <a:pt x="3246" y="1469"/>
                    </a:lnTo>
                    <a:lnTo>
                      <a:pt x="3242" y="1474"/>
                    </a:lnTo>
                    <a:lnTo>
                      <a:pt x="3237" y="1481"/>
                    </a:lnTo>
                    <a:lnTo>
                      <a:pt x="3230" y="1490"/>
                    </a:lnTo>
                    <a:lnTo>
                      <a:pt x="3221" y="1499"/>
                    </a:lnTo>
                    <a:lnTo>
                      <a:pt x="3210" y="1509"/>
                    </a:lnTo>
                    <a:lnTo>
                      <a:pt x="3198" y="1518"/>
                    </a:lnTo>
                    <a:lnTo>
                      <a:pt x="3184" y="1526"/>
                    </a:lnTo>
                    <a:lnTo>
                      <a:pt x="3168" y="1534"/>
                    </a:lnTo>
                    <a:lnTo>
                      <a:pt x="3151" y="1540"/>
                    </a:lnTo>
                    <a:lnTo>
                      <a:pt x="3131" y="1545"/>
                    </a:lnTo>
                    <a:lnTo>
                      <a:pt x="3109" y="1547"/>
                    </a:lnTo>
                    <a:lnTo>
                      <a:pt x="3085" y="1546"/>
                    </a:lnTo>
                    <a:lnTo>
                      <a:pt x="3059" y="1543"/>
                    </a:lnTo>
                    <a:lnTo>
                      <a:pt x="3031" y="1536"/>
                    </a:lnTo>
                    <a:lnTo>
                      <a:pt x="3000" y="1525"/>
                    </a:lnTo>
                    <a:lnTo>
                      <a:pt x="2967" y="1510"/>
                    </a:lnTo>
                    <a:lnTo>
                      <a:pt x="2932" y="1489"/>
                    </a:lnTo>
                    <a:lnTo>
                      <a:pt x="2895" y="1464"/>
                    </a:lnTo>
                    <a:lnTo>
                      <a:pt x="1651" y="335"/>
                    </a:lnTo>
                    <a:lnTo>
                      <a:pt x="324" y="1471"/>
                    </a:lnTo>
                    <a:lnTo>
                      <a:pt x="292" y="1496"/>
                    </a:lnTo>
                    <a:lnTo>
                      <a:pt x="260" y="1517"/>
                    </a:lnTo>
                    <a:lnTo>
                      <a:pt x="232" y="1533"/>
                    </a:lnTo>
                    <a:lnTo>
                      <a:pt x="205" y="1544"/>
                    </a:lnTo>
                    <a:lnTo>
                      <a:pt x="179" y="1551"/>
                    </a:lnTo>
                    <a:lnTo>
                      <a:pt x="156" y="1554"/>
                    </a:lnTo>
                    <a:lnTo>
                      <a:pt x="134" y="1555"/>
                    </a:lnTo>
                    <a:lnTo>
                      <a:pt x="114" y="1553"/>
                    </a:lnTo>
                    <a:lnTo>
                      <a:pt x="95" y="1548"/>
                    </a:lnTo>
                    <a:lnTo>
                      <a:pt x="78" y="1542"/>
                    </a:lnTo>
                    <a:lnTo>
                      <a:pt x="63" y="1534"/>
                    </a:lnTo>
                    <a:lnTo>
                      <a:pt x="50" y="1526"/>
                    </a:lnTo>
                    <a:lnTo>
                      <a:pt x="38" y="1516"/>
                    </a:lnTo>
                    <a:lnTo>
                      <a:pt x="28" y="1507"/>
                    </a:lnTo>
                    <a:lnTo>
                      <a:pt x="19" y="1497"/>
                    </a:lnTo>
                    <a:lnTo>
                      <a:pt x="12" y="1489"/>
                    </a:lnTo>
                    <a:lnTo>
                      <a:pt x="7" y="1481"/>
                    </a:lnTo>
                    <a:lnTo>
                      <a:pt x="3" y="1476"/>
                    </a:lnTo>
                    <a:lnTo>
                      <a:pt x="1" y="1472"/>
                    </a:lnTo>
                    <a:lnTo>
                      <a:pt x="0" y="1471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90" name="Freeform 15"/>
              <p:cNvSpPr>
                <a:spLocks/>
              </p:cNvSpPr>
              <p:nvPr/>
            </p:nvSpPr>
            <p:spPr bwMode="auto">
              <a:xfrm>
                <a:off x="6225931" y="4831442"/>
                <a:ext cx="25722" cy="65290"/>
              </a:xfrm>
              <a:custGeom>
                <a:avLst/>
                <a:gdLst>
                  <a:gd name="T0" fmla="*/ 0 w 319"/>
                  <a:gd name="T1" fmla="*/ 0 h 667"/>
                  <a:gd name="T2" fmla="*/ 319 w 319"/>
                  <a:gd name="T3" fmla="*/ 0 h 667"/>
                  <a:gd name="T4" fmla="*/ 319 w 319"/>
                  <a:gd name="T5" fmla="*/ 667 h 667"/>
                  <a:gd name="T6" fmla="*/ 1 w 319"/>
                  <a:gd name="T7" fmla="*/ 393 h 667"/>
                  <a:gd name="T8" fmla="*/ 0 w 319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667">
                    <a:moveTo>
                      <a:pt x="0" y="0"/>
                    </a:moveTo>
                    <a:lnTo>
                      <a:pt x="319" y="0"/>
                    </a:lnTo>
                    <a:lnTo>
                      <a:pt x="319" y="667"/>
                    </a:lnTo>
                    <a:lnTo>
                      <a:pt x="1" y="3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grpSp>
          <p:nvGrpSpPr>
            <p:cNvPr id="174" name="Group 173"/>
            <p:cNvGrpSpPr>
              <a:grpSpLocks noChangeAspect="1"/>
            </p:cNvGrpSpPr>
            <p:nvPr/>
          </p:nvGrpSpPr>
          <p:grpSpPr>
            <a:xfrm>
              <a:off x="3146675" y="1680134"/>
              <a:ext cx="348423" cy="457211"/>
              <a:chOff x="7782623" y="4661756"/>
              <a:chExt cx="312779" cy="410437"/>
            </a:xfrm>
            <a:solidFill>
              <a:srgbClr val="13224F"/>
            </a:solidFill>
          </p:grpSpPr>
          <p:sp>
            <p:nvSpPr>
              <p:cNvPr id="181" name="Freeform 85"/>
              <p:cNvSpPr>
                <a:spLocks noEditPoints="1"/>
              </p:cNvSpPr>
              <p:nvPr/>
            </p:nvSpPr>
            <p:spPr bwMode="auto">
              <a:xfrm>
                <a:off x="7782623" y="4721719"/>
                <a:ext cx="312779" cy="290511"/>
              </a:xfrm>
              <a:custGeom>
                <a:avLst/>
                <a:gdLst>
                  <a:gd name="T0" fmla="*/ 233 w 3359"/>
                  <a:gd name="T1" fmla="*/ 175 h 2535"/>
                  <a:gd name="T2" fmla="*/ 197 w 3359"/>
                  <a:gd name="T3" fmla="*/ 195 h 2535"/>
                  <a:gd name="T4" fmla="*/ 177 w 3359"/>
                  <a:gd name="T5" fmla="*/ 230 h 2535"/>
                  <a:gd name="T6" fmla="*/ 174 w 3359"/>
                  <a:gd name="T7" fmla="*/ 2282 h 2535"/>
                  <a:gd name="T8" fmla="*/ 184 w 3359"/>
                  <a:gd name="T9" fmla="*/ 2322 h 2535"/>
                  <a:gd name="T10" fmla="*/ 214 w 3359"/>
                  <a:gd name="T11" fmla="*/ 2350 h 2535"/>
                  <a:gd name="T12" fmla="*/ 254 w 3359"/>
                  <a:gd name="T13" fmla="*/ 2361 h 2535"/>
                  <a:gd name="T14" fmla="*/ 3127 w 3359"/>
                  <a:gd name="T15" fmla="*/ 2359 h 2535"/>
                  <a:gd name="T16" fmla="*/ 3162 w 3359"/>
                  <a:gd name="T17" fmla="*/ 2338 h 2535"/>
                  <a:gd name="T18" fmla="*/ 3183 w 3359"/>
                  <a:gd name="T19" fmla="*/ 2304 h 2535"/>
                  <a:gd name="T20" fmla="*/ 3185 w 3359"/>
                  <a:gd name="T21" fmla="*/ 251 h 2535"/>
                  <a:gd name="T22" fmla="*/ 3175 w 3359"/>
                  <a:gd name="T23" fmla="*/ 211 h 2535"/>
                  <a:gd name="T24" fmla="*/ 3146 w 3359"/>
                  <a:gd name="T25" fmla="*/ 183 h 2535"/>
                  <a:gd name="T26" fmla="*/ 3107 w 3359"/>
                  <a:gd name="T27" fmla="*/ 172 h 2535"/>
                  <a:gd name="T28" fmla="*/ 254 w 3359"/>
                  <a:gd name="T29" fmla="*/ 0 h 2535"/>
                  <a:gd name="T30" fmla="*/ 3147 w 3359"/>
                  <a:gd name="T31" fmla="*/ 3 h 2535"/>
                  <a:gd name="T32" fmla="*/ 3222 w 3359"/>
                  <a:gd name="T33" fmla="*/ 27 h 2535"/>
                  <a:gd name="T34" fmla="*/ 3284 w 3359"/>
                  <a:gd name="T35" fmla="*/ 73 h 2535"/>
                  <a:gd name="T36" fmla="*/ 3330 w 3359"/>
                  <a:gd name="T37" fmla="*/ 135 h 2535"/>
                  <a:gd name="T38" fmla="*/ 3356 w 3359"/>
                  <a:gd name="T39" fmla="*/ 210 h 2535"/>
                  <a:gd name="T40" fmla="*/ 3359 w 3359"/>
                  <a:gd name="T41" fmla="*/ 2282 h 2535"/>
                  <a:gd name="T42" fmla="*/ 3346 w 3359"/>
                  <a:gd name="T43" fmla="*/ 2363 h 2535"/>
                  <a:gd name="T44" fmla="*/ 3310 w 3359"/>
                  <a:gd name="T45" fmla="*/ 2432 h 2535"/>
                  <a:gd name="T46" fmla="*/ 3255 w 3359"/>
                  <a:gd name="T47" fmla="*/ 2486 h 2535"/>
                  <a:gd name="T48" fmla="*/ 3186 w 3359"/>
                  <a:gd name="T49" fmla="*/ 2522 h 2535"/>
                  <a:gd name="T50" fmla="*/ 3107 w 3359"/>
                  <a:gd name="T51" fmla="*/ 2535 h 2535"/>
                  <a:gd name="T52" fmla="*/ 212 w 3359"/>
                  <a:gd name="T53" fmla="*/ 2532 h 2535"/>
                  <a:gd name="T54" fmla="*/ 137 w 3359"/>
                  <a:gd name="T55" fmla="*/ 2506 h 2535"/>
                  <a:gd name="T56" fmla="*/ 75 w 3359"/>
                  <a:gd name="T57" fmla="*/ 2461 h 2535"/>
                  <a:gd name="T58" fmla="*/ 29 w 3359"/>
                  <a:gd name="T59" fmla="*/ 2398 h 2535"/>
                  <a:gd name="T60" fmla="*/ 3 w 3359"/>
                  <a:gd name="T61" fmla="*/ 2324 h 2535"/>
                  <a:gd name="T62" fmla="*/ 0 w 3359"/>
                  <a:gd name="T63" fmla="*/ 251 h 2535"/>
                  <a:gd name="T64" fmla="*/ 13 w 3359"/>
                  <a:gd name="T65" fmla="*/ 172 h 2535"/>
                  <a:gd name="T66" fmla="*/ 49 w 3359"/>
                  <a:gd name="T67" fmla="*/ 102 h 2535"/>
                  <a:gd name="T68" fmla="*/ 104 w 3359"/>
                  <a:gd name="T69" fmla="*/ 47 h 2535"/>
                  <a:gd name="T70" fmla="*/ 173 w 3359"/>
                  <a:gd name="T71" fmla="*/ 12 h 2535"/>
                  <a:gd name="T72" fmla="*/ 254 w 3359"/>
                  <a:gd name="T73" fmla="*/ 0 h 2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59" h="2535">
                    <a:moveTo>
                      <a:pt x="254" y="172"/>
                    </a:moveTo>
                    <a:lnTo>
                      <a:pt x="233" y="175"/>
                    </a:lnTo>
                    <a:lnTo>
                      <a:pt x="214" y="183"/>
                    </a:lnTo>
                    <a:lnTo>
                      <a:pt x="197" y="195"/>
                    </a:lnTo>
                    <a:lnTo>
                      <a:pt x="184" y="211"/>
                    </a:lnTo>
                    <a:lnTo>
                      <a:pt x="177" y="230"/>
                    </a:lnTo>
                    <a:lnTo>
                      <a:pt x="174" y="251"/>
                    </a:lnTo>
                    <a:lnTo>
                      <a:pt x="174" y="2282"/>
                    </a:lnTo>
                    <a:lnTo>
                      <a:pt x="177" y="2304"/>
                    </a:lnTo>
                    <a:lnTo>
                      <a:pt x="184" y="2322"/>
                    </a:lnTo>
                    <a:lnTo>
                      <a:pt x="197" y="2338"/>
                    </a:lnTo>
                    <a:lnTo>
                      <a:pt x="214" y="2350"/>
                    </a:lnTo>
                    <a:lnTo>
                      <a:pt x="233" y="2359"/>
                    </a:lnTo>
                    <a:lnTo>
                      <a:pt x="254" y="2361"/>
                    </a:lnTo>
                    <a:lnTo>
                      <a:pt x="3107" y="2361"/>
                    </a:lnTo>
                    <a:lnTo>
                      <a:pt x="3127" y="2359"/>
                    </a:lnTo>
                    <a:lnTo>
                      <a:pt x="3146" y="2350"/>
                    </a:lnTo>
                    <a:lnTo>
                      <a:pt x="3162" y="2338"/>
                    </a:lnTo>
                    <a:lnTo>
                      <a:pt x="3175" y="2322"/>
                    </a:lnTo>
                    <a:lnTo>
                      <a:pt x="3183" y="2304"/>
                    </a:lnTo>
                    <a:lnTo>
                      <a:pt x="3185" y="2282"/>
                    </a:lnTo>
                    <a:lnTo>
                      <a:pt x="3185" y="251"/>
                    </a:lnTo>
                    <a:lnTo>
                      <a:pt x="3183" y="230"/>
                    </a:lnTo>
                    <a:lnTo>
                      <a:pt x="3175" y="211"/>
                    </a:lnTo>
                    <a:lnTo>
                      <a:pt x="3162" y="195"/>
                    </a:lnTo>
                    <a:lnTo>
                      <a:pt x="3146" y="183"/>
                    </a:lnTo>
                    <a:lnTo>
                      <a:pt x="3127" y="175"/>
                    </a:lnTo>
                    <a:lnTo>
                      <a:pt x="3107" y="172"/>
                    </a:lnTo>
                    <a:lnTo>
                      <a:pt x="254" y="172"/>
                    </a:lnTo>
                    <a:close/>
                    <a:moveTo>
                      <a:pt x="254" y="0"/>
                    </a:moveTo>
                    <a:lnTo>
                      <a:pt x="3107" y="0"/>
                    </a:lnTo>
                    <a:lnTo>
                      <a:pt x="3147" y="3"/>
                    </a:lnTo>
                    <a:lnTo>
                      <a:pt x="3186" y="12"/>
                    </a:lnTo>
                    <a:lnTo>
                      <a:pt x="3222" y="27"/>
                    </a:lnTo>
                    <a:lnTo>
                      <a:pt x="3255" y="47"/>
                    </a:lnTo>
                    <a:lnTo>
                      <a:pt x="3284" y="73"/>
                    </a:lnTo>
                    <a:lnTo>
                      <a:pt x="3310" y="102"/>
                    </a:lnTo>
                    <a:lnTo>
                      <a:pt x="3330" y="135"/>
                    </a:lnTo>
                    <a:lnTo>
                      <a:pt x="3346" y="172"/>
                    </a:lnTo>
                    <a:lnTo>
                      <a:pt x="3356" y="210"/>
                    </a:lnTo>
                    <a:lnTo>
                      <a:pt x="3359" y="251"/>
                    </a:lnTo>
                    <a:lnTo>
                      <a:pt x="3359" y="2282"/>
                    </a:lnTo>
                    <a:lnTo>
                      <a:pt x="3356" y="2324"/>
                    </a:lnTo>
                    <a:lnTo>
                      <a:pt x="3346" y="2363"/>
                    </a:lnTo>
                    <a:lnTo>
                      <a:pt x="3330" y="2398"/>
                    </a:lnTo>
                    <a:lnTo>
                      <a:pt x="3310" y="2432"/>
                    </a:lnTo>
                    <a:lnTo>
                      <a:pt x="3284" y="2461"/>
                    </a:lnTo>
                    <a:lnTo>
                      <a:pt x="3255" y="2486"/>
                    </a:lnTo>
                    <a:lnTo>
                      <a:pt x="3222" y="2506"/>
                    </a:lnTo>
                    <a:lnTo>
                      <a:pt x="3186" y="2522"/>
                    </a:lnTo>
                    <a:lnTo>
                      <a:pt x="3147" y="2532"/>
                    </a:lnTo>
                    <a:lnTo>
                      <a:pt x="3107" y="2535"/>
                    </a:lnTo>
                    <a:lnTo>
                      <a:pt x="254" y="2535"/>
                    </a:lnTo>
                    <a:lnTo>
                      <a:pt x="212" y="2532"/>
                    </a:lnTo>
                    <a:lnTo>
                      <a:pt x="173" y="2522"/>
                    </a:lnTo>
                    <a:lnTo>
                      <a:pt x="137" y="2506"/>
                    </a:lnTo>
                    <a:lnTo>
                      <a:pt x="104" y="2486"/>
                    </a:lnTo>
                    <a:lnTo>
                      <a:pt x="75" y="2461"/>
                    </a:lnTo>
                    <a:lnTo>
                      <a:pt x="49" y="2432"/>
                    </a:lnTo>
                    <a:lnTo>
                      <a:pt x="29" y="2398"/>
                    </a:lnTo>
                    <a:lnTo>
                      <a:pt x="13" y="2363"/>
                    </a:lnTo>
                    <a:lnTo>
                      <a:pt x="3" y="2324"/>
                    </a:lnTo>
                    <a:lnTo>
                      <a:pt x="0" y="228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2"/>
                    </a:lnTo>
                    <a:lnTo>
                      <a:pt x="29" y="135"/>
                    </a:lnTo>
                    <a:lnTo>
                      <a:pt x="49" y="102"/>
                    </a:lnTo>
                    <a:lnTo>
                      <a:pt x="75" y="73"/>
                    </a:lnTo>
                    <a:lnTo>
                      <a:pt x="104" y="47"/>
                    </a:lnTo>
                    <a:lnTo>
                      <a:pt x="137" y="27"/>
                    </a:lnTo>
                    <a:lnTo>
                      <a:pt x="173" y="12"/>
                    </a:lnTo>
                    <a:lnTo>
                      <a:pt x="212" y="3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2" name="Freeform 86"/>
              <p:cNvSpPr>
                <a:spLocks noEditPoints="1"/>
              </p:cNvSpPr>
              <p:nvPr/>
            </p:nvSpPr>
            <p:spPr bwMode="auto">
              <a:xfrm>
                <a:off x="7884926" y="4661756"/>
                <a:ext cx="113205" cy="52726"/>
              </a:xfrm>
              <a:custGeom>
                <a:avLst/>
                <a:gdLst>
                  <a:gd name="T0" fmla="*/ 608 w 1216"/>
                  <a:gd name="T1" fmla="*/ 185 h 461"/>
                  <a:gd name="T2" fmla="*/ 421 w 1216"/>
                  <a:gd name="T3" fmla="*/ 288 h 461"/>
                  <a:gd name="T4" fmla="*/ 794 w 1216"/>
                  <a:gd name="T5" fmla="*/ 288 h 461"/>
                  <a:gd name="T6" fmla="*/ 608 w 1216"/>
                  <a:gd name="T7" fmla="*/ 185 h 461"/>
                  <a:gd name="T8" fmla="*/ 607 w 1216"/>
                  <a:gd name="T9" fmla="*/ 0 h 461"/>
                  <a:gd name="T10" fmla="*/ 630 w 1216"/>
                  <a:gd name="T11" fmla="*/ 2 h 461"/>
                  <a:gd name="T12" fmla="*/ 650 w 1216"/>
                  <a:gd name="T13" fmla="*/ 11 h 461"/>
                  <a:gd name="T14" fmla="*/ 1171 w 1216"/>
                  <a:gd name="T15" fmla="*/ 299 h 461"/>
                  <a:gd name="T16" fmla="*/ 1187 w 1216"/>
                  <a:gd name="T17" fmla="*/ 310 h 461"/>
                  <a:gd name="T18" fmla="*/ 1199 w 1216"/>
                  <a:gd name="T19" fmla="*/ 324 h 461"/>
                  <a:gd name="T20" fmla="*/ 1209 w 1216"/>
                  <a:gd name="T21" fmla="*/ 340 h 461"/>
                  <a:gd name="T22" fmla="*/ 1215 w 1216"/>
                  <a:gd name="T23" fmla="*/ 358 h 461"/>
                  <a:gd name="T24" fmla="*/ 1216 w 1216"/>
                  <a:gd name="T25" fmla="*/ 377 h 461"/>
                  <a:gd name="T26" fmla="*/ 1212 w 1216"/>
                  <a:gd name="T27" fmla="*/ 396 h 461"/>
                  <a:gd name="T28" fmla="*/ 1205 w 1216"/>
                  <a:gd name="T29" fmla="*/ 417 h 461"/>
                  <a:gd name="T30" fmla="*/ 1190 w 1216"/>
                  <a:gd name="T31" fmla="*/ 435 h 461"/>
                  <a:gd name="T32" fmla="*/ 1173 w 1216"/>
                  <a:gd name="T33" fmla="*/ 448 h 461"/>
                  <a:gd name="T34" fmla="*/ 1152 w 1216"/>
                  <a:gd name="T35" fmla="*/ 457 h 461"/>
                  <a:gd name="T36" fmla="*/ 1128 w 1216"/>
                  <a:gd name="T37" fmla="*/ 461 h 461"/>
                  <a:gd name="T38" fmla="*/ 86 w 1216"/>
                  <a:gd name="T39" fmla="*/ 461 h 461"/>
                  <a:gd name="T40" fmla="*/ 63 w 1216"/>
                  <a:gd name="T41" fmla="*/ 457 h 461"/>
                  <a:gd name="T42" fmla="*/ 42 w 1216"/>
                  <a:gd name="T43" fmla="*/ 448 h 461"/>
                  <a:gd name="T44" fmla="*/ 24 w 1216"/>
                  <a:gd name="T45" fmla="*/ 435 h 461"/>
                  <a:gd name="T46" fmla="*/ 11 w 1216"/>
                  <a:gd name="T47" fmla="*/ 417 h 461"/>
                  <a:gd name="T48" fmla="*/ 2 w 1216"/>
                  <a:gd name="T49" fmla="*/ 396 h 461"/>
                  <a:gd name="T50" fmla="*/ 0 w 1216"/>
                  <a:gd name="T51" fmla="*/ 377 h 461"/>
                  <a:gd name="T52" fmla="*/ 1 w 1216"/>
                  <a:gd name="T53" fmla="*/ 358 h 461"/>
                  <a:gd name="T54" fmla="*/ 6 w 1216"/>
                  <a:gd name="T55" fmla="*/ 340 h 461"/>
                  <a:gd name="T56" fmla="*/ 15 w 1216"/>
                  <a:gd name="T57" fmla="*/ 324 h 461"/>
                  <a:gd name="T58" fmla="*/ 29 w 1216"/>
                  <a:gd name="T59" fmla="*/ 310 h 461"/>
                  <a:gd name="T60" fmla="*/ 44 w 1216"/>
                  <a:gd name="T61" fmla="*/ 299 h 461"/>
                  <a:gd name="T62" fmla="*/ 566 w 1216"/>
                  <a:gd name="T63" fmla="*/ 11 h 461"/>
                  <a:gd name="T64" fmla="*/ 586 w 1216"/>
                  <a:gd name="T65" fmla="*/ 2 h 461"/>
                  <a:gd name="T66" fmla="*/ 607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608" y="185"/>
                    </a:moveTo>
                    <a:lnTo>
                      <a:pt x="421" y="288"/>
                    </a:lnTo>
                    <a:lnTo>
                      <a:pt x="794" y="288"/>
                    </a:lnTo>
                    <a:lnTo>
                      <a:pt x="608" y="185"/>
                    </a:lnTo>
                    <a:close/>
                    <a:moveTo>
                      <a:pt x="607" y="0"/>
                    </a:moveTo>
                    <a:lnTo>
                      <a:pt x="630" y="2"/>
                    </a:lnTo>
                    <a:lnTo>
                      <a:pt x="650" y="11"/>
                    </a:lnTo>
                    <a:lnTo>
                      <a:pt x="1171" y="299"/>
                    </a:lnTo>
                    <a:lnTo>
                      <a:pt x="1187" y="310"/>
                    </a:lnTo>
                    <a:lnTo>
                      <a:pt x="1199" y="324"/>
                    </a:lnTo>
                    <a:lnTo>
                      <a:pt x="1209" y="340"/>
                    </a:lnTo>
                    <a:lnTo>
                      <a:pt x="1215" y="358"/>
                    </a:lnTo>
                    <a:lnTo>
                      <a:pt x="1216" y="377"/>
                    </a:lnTo>
                    <a:lnTo>
                      <a:pt x="1212" y="396"/>
                    </a:lnTo>
                    <a:lnTo>
                      <a:pt x="1205" y="417"/>
                    </a:lnTo>
                    <a:lnTo>
                      <a:pt x="1190" y="435"/>
                    </a:lnTo>
                    <a:lnTo>
                      <a:pt x="1173" y="448"/>
                    </a:lnTo>
                    <a:lnTo>
                      <a:pt x="1152" y="457"/>
                    </a:lnTo>
                    <a:lnTo>
                      <a:pt x="1128" y="461"/>
                    </a:lnTo>
                    <a:lnTo>
                      <a:pt x="86" y="461"/>
                    </a:lnTo>
                    <a:lnTo>
                      <a:pt x="63" y="457"/>
                    </a:lnTo>
                    <a:lnTo>
                      <a:pt x="42" y="448"/>
                    </a:lnTo>
                    <a:lnTo>
                      <a:pt x="24" y="435"/>
                    </a:lnTo>
                    <a:lnTo>
                      <a:pt x="11" y="417"/>
                    </a:lnTo>
                    <a:lnTo>
                      <a:pt x="2" y="396"/>
                    </a:lnTo>
                    <a:lnTo>
                      <a:pt x="0" y="377"/>
                    </a:lnTo>
                    <a:lnTo>
                      <a:pt x="1" y="358"/>
                    </a:lnTo>
                    <a:lnTo>
                      <a:pt x="6" y="340"/>
                    </a:lnTo>
                    <a:lnTo>
                      <a:pt x="15" y="324"/>
                    </a:lnTo>
                    <a:lnTo>
                      <a:pt x="29" y="310"/>
                    </a:lnTo>
                    <a:lnTo>
                      <a:pt x="44" y="299"/>
                    </a:lnTo>
                    <a:lnTo>
                      <a:pt x="566" y="11"/>
                    </a:lnTo>
                    <a:lnTo>
                      <a:pt x="586" y="2"/>
                    </a:lnTo>
                    <a:lnTo>
                      <a:pt x="6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3" name="Freeform 87"/>
              <p:cNvSpPr>
                <a:spLocks noEditPoints="1"/>
              </p:cNvSpPr>
              <p:nvPr/>
            </p:nvSpPr>
            <p:spPr bwMode="auto">
              <a:xfrm>
                <a:off x="7884926" y="5019467"/>
                <a:ext cx="113205" cy="52726"/>
              </a:xfrm>
              <a:custGeom>
                <a:avLst/>
                <a:gdLst>
                  <a:gd name="T0" fmla="*/ 421 w 1216"/>
                  <a:gd name="T1" fmla="*/ 173 h 461"/>
                  <a:gd name="T2" fmla="*/ 608 w 1216"/>
                  <a:gd name="T3" fmla="*/ 276 h 461"/>
                  <a:gd name="T4" fmla="*/ 794 w 1216"/>
                  <a:gd name="T5" fmla="*/ 173 h 461"/>
                  <a:gd name="T6" fmla="*/ 421 w 1216"/>
                  <a:gd name="T7" fmla="*/ 173 h 461"/>
                  <a:gd name="T8" fmla="*/ 86 w 1216"/>
                  <a:gd name="T9" fmla="*/ 0 h 461"/>
                  <a:gd name="T10" fmla="*/ 1128 w 1216"/>
                  <a:gd name="T11" fmla="*/ 0 h 461"/>
                  <a:gd name="T12" fmla="*/ 1152 w 1216"/>
                  <a:gd name="T13" fmla="*/ 3 h 461"/>
                  <a:gd name="T14" fmla="*/ 1173 w 1216"/>
                  <a:gd name="T15" fmla="*/ 12 h 461"/>
                  <a:gd name="T16" fmla="*/ 1190 w 1216"/>
                  <a:gd name="T17" fmla="*/ 25 h 461"/>
                  <a:gd name="T18" fmla="*/ 1205 w 1216"/>
                  <a:gd name="T19" fmla="*/ 43 h 461"/>
                  <a:gd name="T20" fmla="*/ 1212 w 1216"/>
                  <a:gd name="T21" fmla="*/ 64 h 461"/>
                  <a:gd name="T22" fmla="*/ 1216 w 1216"/>
                  <a:gd name="T23" fmla="*/ 84 h 461"/>
                  <a:gd name="T24" fmla="*/ 1215 w 1216"/>
                  <a:gd name="T25" fmla="*/ 102 h 461"/>
                  <a:gd name="T26" fmla="*/ 1209 w 1216"/>
                  <a:gd name="T27" fmla="*/ 120 h 461"/>
                  <a:gd name="T28" fmla="*/ 1200 w 1216"/>
                  <a:gd name="T29" fmla="*/ 137 h 461"/>
                  <a:gd name="T30" fmla="*/ 1187 w 1216"/>
                  <a:gd name="T31" fmla="*/ 151 h 461"/>
                  <a:gd name="T32" fmla="*/ 1171 w 1216"/>
                  <a:gd name="T33" fmla="*/ 162 h 461"/>
                  <a:gd name="T34" fmla="*/ 650 w 1216"/>
                  <a:gd name="T35" fmla="*/ 450 h 461"/>
                  <a:gd name="T36" fmla="*/ 630 w 1216"/>
                  <a:gd name="T37" fmla="*/ 458 h 461"/>
                  <a:gd name="T38" fmla="*/ 608 w 1216"/>
                  <a:gd name="T39" fmla="*/ 461 h 461"/>
                  <a:gd name="T40" fmla="*/ 586 w 1216"/>
                  <a:gd name="T41" fmla="*/ 458 h 461"/>
                  <a:gd name="T42" fmla="*/ 566 w 1216"/>
                  <a:gd name="T43" fmla="*/ 450 h 461"/>
                  <a:gd name="T44" fmla="*/ 44 w 1216"/>
                  <a:gd name="T45" fmla="*/ 162 h 461"/>
                  <a:gd name="T46" fmla="*/ 29 w 1216"/>
                  <a:gd name="T47" fmla="*/ 151 h 461"/>
                  <a:gd name="T48" fmla="*/ 15 w 1216"/>
                  <a:gd name="T49" fmla="*/ 137 h 461"/>
                  <a:gd name="T50" fmla="*/ 6 w 1216"/>
                  <a:gd name="T51" fmla="*/ 120 h 461"/>
                  <a:gd name="T52" fmla="*/ 1 w 1216"/>
                  <a:gd name="T53" fmla="*/ 102 h 461"/>
                  <a:gd name="T54" fmla="*/ 0 w 1216"/>
                  <a:gd name="T55" fmla="*/ 84 h 461"/>
                  <a:gd name="T56" fmla="*/ 2 w 1216"/>
                  <a:gd name="T57" fmla="*/ 64 h 461"/>
                  <a:gd name="T58" fmla="*/ 11 w 1216"/>
                  <a:gd name="T59" fmla="*/ 43 h 461"/>
                  <a:gd name="T60" fmla="*/ 24 w 1216"/>
                  <a:gd name="T61" fmla="*/ 25 h 461"/>
                  <a:gd name="T62" fmla="*/ 42 w 1216"/>
                  <a:gd name="T63" fmla="*/ 12 h 461"/>
                  <a:gd name="T64" fmla="*/ 63 w 1216"/>
                  <a:gd name="T65" fmla="*/ 3 h 461"/>
                  <a:gd name="T66" fmla="*/ 86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421" y="173"/>
                    </a:moveTo>
                    <a:lnTo>
                      <a:pt x="608" y="276"/>
                    </a:lnTo>
                    <a:lnTo>
                      <a:pt x="794" y="173"/>
                    </a:lnTo>
                    <a:lnTo>
                      <a:pt x="421" y="173"/>
                    </a:lnTo>
                    <a:close/>
                    <a:moveTo>
                      <a:pt x="86" y="0"/>
                    </a:moveTo>
                    <a:lnTo>
                      <a:pt x="1128" y="0"/>
                    </a:lnTo>
                    <a:lnTo>
                      <a:pt x="1152" y="3"/>
                    </a:lnTo>
                    <a:lnTo>
                      <a:pt x="1173" y="12"/>
                    </a:lnTo>
                    <a:lnTo>
                      <a:pt x="1190" y="25"/>
                    </a:lnTo>
                    <a:lnTo>
                      <a:pt x="1205" y="43"/>
                    </a:lnTo>
                    <a:lnTo>
                      <a:pt x="1212" y="64"/>
                    </a:lnTo>
                    <a:lnTo>
                      <a:pt x="1216" y="84"/>
                    </a:lnTo>
                    <a:lnTo>
                      <a:pt x="1215" y="102"/>
                    </a:lnTo>
                    <a:lnTo>
                      <a:pt x="1209" y="120"/>
                    </a:lnTo>
                    <a:lnTo>
                      <a:pt x="1200" y="137"/>
                    </a:lnTo>
                    <a:lnTo>
                      <a:pt x="1187" y="151"/>
                    </a:lnTo>
                    <a:lnTo>
                      <a:pt x="1171" y="162"/>
                    </a:lnTo>
                    <a:lnTo>
                      <a:pt x="650" y="450"/>
                    </a:lnTo>
                    <a:lnTo>
                      <a:pt x="630" y="458"/>
                    </a:lnTo>
                    <a:lnTo>
                      <a:pt x="608" y="461"/>
                    </a:lnTo>
                    <a:lnTo>
                      <a:pt x="586" y="458"/>
                    </a:lnTo>
                    <a:lnTo>
                      <a:pt x="566" y="450"/>
                    </a:lnTo>
                    <a:lnTo>
                      <a:pt x="44" y="162"/>
                    </a:lnTo>
                    <a:lnTo>
                      <a:pt x="29" y="151"/>
                    </a:lnTo>
                    <a:lnTo>
                      <a:pt x="15" y="137"/>
                    </a:lnTo>
                    <a:lnTo>
                      <a:pt x="6" y="120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4" y="25"/>
                    </a:lnTo>
                    <a:lnTo>
                      <a:pt x="42" y="12"/>
                    </a:lnTo>
                    <a:lnTo>
                      <a:pt x="63" y="3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4" name="Freeform 88"/>
              <p:cNvSpPr>
                <a:spLocks/>
              </p:cNvSpPr>
              <p:nvPr/>
            </p:nvSpPr>
            <p:spPr bwMode="auto">
              <a:xfrm>
                <a:off x="7874863" y="4762039"/>
                <a:ext cx="41927" cy="52726"/>
              </a:xfrm>
              <a:custGeom>
                <a:avLst/>
                <a:gdLst>
                  <a:gd name="T0" fmla="*/ 228 w 455"/>
                  <a:gd name="T1" fmla="*/ 0 h 452"/>
                  <a:gd name="T2" fmla="*/ 264 w 455"/>
                  <a:gd name="T3" fmla="*/ 2 h 452"/>
                  <a:gd name="T4" fmla="*/ 300 w 455"/>
                  <a:gd name="T5" fmla="*/ 11 h 452"/>
                  <a:gd name="T6" fmla="*/ 332 w 455"/>
                  <a:gd name="T7" fmla="*/ 24 h 452"/>
                  <a:gd name="T8" fmla="*/ 361 w 455"/>
                  <a:gd name="T9" fmla="*/ 43 h 452"/>
                  <a:gd name="T10" fmla="*/ 388 w 455"/>
                  <a:gd name="T11" fmla="*/ 65 h 452"/>
                  <a:gd name="T12" fmla="*/ 410 w 455"/>
                  <a:gd name="T13" fmla="*/ 92 h 452"/>
                  <a:gd name="T14" fmla="*/ 429 w 455"/>
                  <a:gd name="T15" fmla="*/ 122 h 452"/>
                  <a:gd name="T16" fmla="*/ 443 w 455"/>
                  <a:gd name="T17" fmla="*/ 154 h 452"/>
                  <a:gd name="T18" fmla="*/ 452 w 455"/>
                  <a:gd name="T19" fmla="*/ 189 h 452"/>
                  <a:gd name="T20" fmla="*/ 455 w 455"/>
                  <a:gd name="T21" fmla="*/ 226 h 452"/>
                  <a:gd name="T22" fmla="*/ 452 w 455"/>
                  <a:gd name="T23" fmla="*/ 261 h 452"/>
                  <a:gd name="T24" fmla="*/ 444 w 455"/>
                  <a:gd name="T25" fmla="*/ 295 h 452"/>
                  <a:gd name="T26" fmla="*/ 431 w 455"/>
                  <a:gd name="T27" fmla="*/ 327 h 452"/>
                  <a:gd name="T28" fmla="*/ 414 w 455"/>
                  <a:gd name="T29" fmla="*/ 356 h 452"/>
                  <a:gd name="T30" fmla="*/ 391 w 455"/>
                  <a:gd name="T31" fmla="*/ 381 h 452"/>
                  <a:gd name="T32" fmla="*/ 367 w 455"/>
                  <a:gd name="T33" fmla="*/ 404 h 452"/>
                  <a:gd name="T34" fmla="*/ 337 w 455"/>
                  <a:gd name="T35" fmla="*/ 424 h 452"/>
                  <a:gd name="T36" fmla="*/ 302 w 455"/>
                  <a:gd name="T37" fmla="*/ 439 h 452"/>
                  <a:gd name="T38" fmla="*/ 266 w 455"/>
                  <a:gd name="T39" fmla="*/ 448 h 452"/>
                  <a:gd name="T40" fmla="*/ 228 w 455"/>
                  <a:gd name="T41" fmla="*/ 452 h 452"/>
                  <a:gd name="T42" fmla="*/ 189 w 455"/>
                  <a:gd name="T43" fmla="*/ 448 h 452"/>
                  <a:gd name="T44" fmla="*/ 153 w 455"/>
                  <a:gd name="T45" fmla="*/ 439 h 452"/>
                  <a:gd name="T46" fmla="*/ 118 w 455"/>
                  <a:gd name="T47" fmla="*/ 424 h 452"/>
                  <a:gd name="T48" fmla="*/ 88 w 455"/>
                  <a:gd name="T49" fmla="*/ 404 h 452"/>
                  <a:gd name="T50" fmla="*/ 64 w 455"/>
                  <a:gd name="T51" fmla="*/ 381 h 452"/>
                  <a:gd name="T52" fmla="*/ 41 w 455"/>
                  <a:gd name="T53" fmla="*/ 356 h 452"/>
                  <a:gd name="T54" fmla="*/ 24 w 455"/>
                  <a:gd name="T55" fmla="*/ 327 h 452"/>
                  <a:gd name="T56" fmla="*/ 11 w 455"/>
                  <a:gd name="T57" fmla="*/ 295 h 452"/>
                  <a:gd name="T58" fmla="*/ 3 w 455"/>
                  <a:gd name="T59" fmla="*/ 261 h 452"/>
                  <a:gd name="T60" fmla="*/ 0 w 455"/>
                  <a:gd name="T61" fmla="*/ 226 h 452"/>
                  <a:gd name="T62" fmla="*/ 3 w 455"/>
                  <a:gd name="T63" fmla="*/ 189 h 452"/>
                  <a:gd name="T64" fmla="*/ 12 w 455"/>
                  <a:gd name="T65" fmla="*/ 154 h 452"/>
                  <a:gd name="T66" fmla="*/ 26 w 455"/>
                  <a:gd name="T67" fmla="*/ 122 h 452"/>
                  <a:gd name="T68" fmla="*/ 45 w 455"/>
                  <a:gd name="T69" fmla="*/ 92 h 452"/>
                  <a:gd name="T70" fmla="*/ 67 w 455"/>
                  <a:gd name="T71" fmla="*/ 65 h 452"/>
                  <a:gd name="T72" fmla="*/ 93 w 455"/>
                  <a:gd name="T73" fmla="*/ 43 h 452"/>
                  <a:gd name="T74" fmla="*/ 123 w 455"/>
                  <a:gd name="T75" fmla="*/ 24 h 452"/>
                  <a:gd name="T76" fmla="*/ 155 w 455"/>
                  <a:gd name="T77" fmla="*/ 11 h 452"/>
                  <a:gd name="T78" fmla="*/ 191 w 455"/>
                  <a:gd name="T79" fmla="*/ 2 h 452"/>
                  <a:gd name="T80" fmla="*/ 228 w 455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5" h="452">
                    <a:moveTo>
                      <a:pt x="228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2" y="24"/>
                    </a:lnTo>
                    <a:lnTo>
                      <a:pt x="361" y="43"/>
                    </a:lnTo>
                    <a:lnTo>
                      <a:pt x="388" y="65"/>
                    </a:lnTo>
                    <a:lnTo>
                      <a:pt x="410" y="92"/>
                    </a:lnTo>
                    <a:lnTo>
                      <a:pt x="429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5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4" y="356"/>
                    </a:lnTo>
                    <a:lnTo>
                      <a:pt x="391" y="381"/>
                    </a:lnTo>
                    <a:lnTo>
                      <a:pt x="367" y="404"/>
                    </a:lnTo>
                    <a:lnTo>
                      <a:pt x="337" y="424"/>
                    </a:lnTo>
                    <a:lnTo>
                      <a:pt x="302" y="439"/>
                    </a:lnTo>
                    <a:lnTo>
                      <a:pt x="266" y="448"/>
                    </a:lnTo>
                    <a:lnTo>
                      <a:pt x="228" y="452"/>
                    </a:lnTo>
                    <a:lnTo>
                      <a:pt x="189" y="448"/>
                    </a:lnTo>
                    <a:lnTo>
                      <a:pt x="153" y="439"/>
                    </a:lnTo>
                    <a:lnTo>
                      <a:pt x="118" y="424"/>
                    </a:lnTo>
                    <a:lnTo>
                      <a:pt x="88" y="404"/>
                    </a:lnTo>
                    <a:lnTo>
                      <a:pt x="64" y="381"/>
                    </a:lnTo>
                    <a:lnTo>
                      <a:pt x="41" y="356"/>
                    </a:lnTo>
                    <a:lnTo>
                      <a:pt x="24" y="327"/>
                    </a:lnTo>
                    <a:lnTo>
                      <a:pt x="11" y="295"/>
                    </a:lnTo>
                    <a:lnTo>
                      <a:pt x="3" y="261"/>
                    </a:lnTo>
                    <a:lnTo>
                      <a:pt x="0" y="226"/>
                    </a:lnTo>
                    <a:lnTo>
                      <a:pt x="3" y="189"/>
                    </a:lnTo>
                    <a:lnTo>
                      <a:pt x="12" y="154"/>
                    </a:lnTo>
                    <a:lnTo>
                      <a:pt x="26" y="122"/>
                    </a:lnTo>
                    <a:lnTo>
                      <a:pt x="45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5" y="11"/>
                    </a:lnTo>
                    <a:lnTo>
                      <a:pt x="191" y="2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5" name="Freeform 89"/>
              <p:cNvSpPr>
                <a:spLocks/>
              </p:cNvSpPr>
              <p:nvPr/>
            </p:nvSpPr>
            <p:spPr bwMode="auto">
              <a:xfrm>
                <a:off x="7858092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4 w 811"/>
                  <a:gd name="T5" fmla="*/ 81 h 1416"/>
                  <a:gd name="T6" fmla="*/ 455 w 811"/>
                  <a:gd name="T7" fmla="*/ 87 h 1416"/>
                  <a:gd name="T8" fmla="*/ 575 w 811"/>
                  <a:gd name="T9" fmla="*/ 44 h 1416"/>
                  <a:gd name="T10" fmla="*/ 633 w 811"/>
                  <a:gd name="T11" fmla="*/ 1 h 1416"/>
                  <a:gd name="T12" fmla="*/ 701 w 811"/>
                  <a:gd name="T13" fmla="*/ 29 h 1416"/>
                  <a:gd name="T14" fmla="*/ 767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7 w 811"/>
                  <a:gd name="T21" fmla="*/ 864 h 1416"/>
                  <a:gd name="T22" fmla="*/ 717 w 811"/>
                  <a:gd name="T23" fmla="*/ 885 h 1416"/>
                  <a:gd name="T24" fmla="*/ 696 w 811"/>
                  <a:gd name="T25" fmla="*/ 893 h 1416"/>
                  <a:gd name="T26" fmla="*/ 692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2 w 811"/>
                  <a:gd name="T39" fmla="*/ 1404 h 1416"/>
                  <a:gd name="T40" fmla="*/ 577 w 811"/>
                  <a:gd name="T41" fmla="*/ 1416 h 1416"/>
                  <a:gd name="T42" fmla="*/ 512 w 811"/>
                  <a:gd name="T43" fmla="*/ 1409 h 1416"/>
                  <a:gd name="T44" fmla="*/ 471 w 811"/>
                  <a:gd name="T45" fmla="*/ 1373 h 1416"/>
                  <a:gd name="T46" fmla="*/ 463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6 w 811"/>
                  <a:gd name="T53" fmla="*/ 1410 h 1416"/>
                  <a:gd name="T54" fmla="*/ 244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6 w 811"/>
                  <a:gd name="T61" fmla="*/ 1176 h 1416"/>
                  <a:gd name="T62" fmla="*/ 116 w 811"/>
                  <a:gd name="T63" fmla="*/ 1146 h 1416"/>
                  <a:gd name="T64" fmla="*/ 119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3 w 811"/>
                  <a:gd name="T77" fmla="*/ 813 h 1416"/>
                  <a:gd name="T78" fmla="*/ 3 w 811"/>
                  <a:gd name="T79" fmla="*/ 170 h 1416"/>
                  <a:gd name="T80" fmla="*/ 39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210" y="20"/>
                    </a:lnTo>
                    <a:lnTo>
                      <a:pt x="233" y="37"/>
                    </a:lnTo>
                    <a:lnTo>
                      <a:pt x="265" y="55"/>
                    </a:lnTo>
                    <a:lnTo>
                      <a:pt x="299" y="70"/>
                    </a:lnTo>
                    <a:lnTo>
                      <a:pt x="334" y="81"/>
                    </a:lnTo>
                    <a:lnTo>
                      <a:pt x="372" y="88"/>
                    </a:lnTo>
                    <a:lnTo>
                      <a:pt x="412" y="90"/>
                    </a:lnTo>
                    <a:lnTo>
                      <a:pt x="455" y="87"/>
                    </a:lnTo>
                    <a:lnTo>
                      <a:pt x="498" y="79"/>
                    </a:lnTo>
                    <a:lnTo>
                      <a:pt x="538" y="65"/>
                    </a:lnTo>
                    <a:lnTo>
                      <a:pt x="575" y="44"/>
                    </a:lnTo>
                    <a:lnTo>
                      <a:pt x="605" y="24"/>
                    </a:lnTo>
                    <a:lnTo>
                      <a:pt x="633" y="1"/>
                    </a:lnTo>
                    <a:lnTo>
                      <a:pt x="633" y="1"/>
                    </a:lnTo>
                    <a:lnTo>
                      <a:pt x="654" y="6"/>
                    </a:lnTo>
                    <a:lnTo>
                      <a:pt x="678" y="16"/>
                    </a:lnTo>
                    <a:lnTo>
                      <a:pt x="701" y="29"/>
                    </a:lnTo>
                    <a:lnTo>
                      <a:pt x="725" y="46"/>
                    </a:lnTo>
                    <a:lnTo>
                      <a:pt x="747" y="67"/>
                    </a:lnTo>
                    <a:lnTo>
                      <a:pt x="767" y="89"/>
                    </a:lnTo>
                    <a:lnTo>
                      <a:pt x="785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5" y="849"/>
                    </a:lnTo>
                    <a:lnTo>
                      <a:pt x="767" y="864"/>
                    </a:lnTo>
                    <a:lnTo>
                      <a:pt x="746" y="876"/>
                    </a:lnTo>
                    <a:lnTo>
                      <a:pt x="722" y="883"/>
                    </a:lnTo>
                    <a:lnTo>
                      <a:pt x="717" y="885"/>
                    </a:lnTo>
                    <a:lnTo>
                      <a:pt x="709" y="887"/>
                    </a:lnTo>
                    <a:lnTo>
                      <a:pt x="702" y="890"/>
                    </a:lnTo>
                    <a:lnTo>
                      <a:pt x="696" y="893"/>
                    </a:lnTo>
                    <a:lnTo>
                      <a:pt x="692" y="894"/>
                    </a:lnTo>
                    <a:lnTo>
                      <a:pt x="692" y="899"/>
                    </a:lnTo>
                    <a:lnTo>
                      <a:pt x="692" y="913"/>
                    </a:lnTo>
                    <a:lnTo>
                      <a:pt x="692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2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2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7" y="1416"/>
                    </a:lnTo>
                    <a:lnTo>
                      <a:pt x="559" y="1416"/>
                    </a:lnTo>
                    <a:lnTo>
                      <a:pt x="535" y="1414"/>
                    </a:lnTo>
                    <a:lnTo>
                      <a:pt x="512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5" y="1355"/>
                    </a:lnTo>
                    <a:lnTo>
                      <a:pt x="463" y="1333"/>
                    </a:lnTo>
                    <a:lnTo>
                      <a:pt x="463" y="1012"/>
                    </a:lnTo>
                    <a:lnTo>
                      <a:pt x="406" y="1012"/>
                    </a:lnTo>
                    <a:lnTo>
                      <a:pt x="406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6" y="1410"/>
                    </a:lnTo>
                    <a:lnTo>
                      <a:pt x="284" y="1415"/>
                    </a:lnTo>
                    <a:lnTo>
                      <a:pt x="262" y="1416"/>
                    </a:lnTo>
                    <a:lnTo>
                      <a:pt x="244" y="1416"/>
                    </a:lnTo>
                    <a:lnTo>
                      <a:pt x="220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5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6" y="1325"/>
                    </a:lnTo>
                    <a:lnTo>
                      <a:pt x="116" y="1176"/>
                    </a:lnTo>
                    <a:lnTo>
                      <a:pt x="116" y="1173"/>
                    </a:lnTo>
                    <a:lnTo>
                      <a:pt x="116" y="1162"/>
                    </a:lnTo>
                    <a:lnTo>
                      <a:pt x="116" y="1146"/>
                    </a:lnTo>
                    <a:lnTo>
                      <a:pt x="117" y="1126"/>
                    </a:lnTo>
                    <a:lnTo>
                      <a:pt x="117" y="1102"/>
                    </a:lnTo>
                    <a:lnTo>
                      <a:pt x="119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7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69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2" y="833"/>
                    </a:lnTo>
                    <a:lnTo>
                      <a:pt x="3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3" y="170"/>
                    </a:lnTo>
                    <a:lnTo>
                      <a:pt x="11" y="145"/>
                    </a:lnTo>
                    <a:lnTo>
                      <a:pt x="23" y="119"/>
                    </a:lnTo>
                    <a:lnTo>
                      <a:pt x="39" y="95"/>
                    </a:lnTo>
                    <a:lnTo>
                      <a:pt x="58" y="72"/>
                    </a:lnTo>
                    <a:lnTo>
                      <a:pt x="79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5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6" name="Freeform 90"/>
              <p:cNvSpPr>
                <a:spLocks/>
              </p:cNvSpPr>
              <p:nvPr/>
            </p:nvSpPr>
            <p:spPr bwMode="auto">
              <a:xfrm>
                <a:off x="7966265" y="4762039"/>
                <a:ext cx="42766" cy="52726"/>
              </a:xfrm>
              <a:custGeom>
                <a:avLst/>
                <a:gdLst>
                  <a:gd name="T0" fmla="*/ 227 w 456"/>
                  <a:gd name="T1" fmla="*/ 0 h 452"/>
                  <a:gd name="T2" fmla="*/ 264 w 456"/>
                  <a:gd name="T3" fmla="*/ 2 h 452"/>
                  <a:gd name="T4" fmla="*/ 300 w 456"/>
                  <a:gd name="T5" fmla="*/ 11 h 452"/>
                  <a:gd name="T6" fmla="*/ 333 w 456"/>
                  <a:gd name="T7" fmla="*/ 24 h 452"/>
                  <a:gd name="T8" fmla="*/ 362 w 456"/>
                  <a:gd name="T9" fmla="*/ 43 h 452"/>
                  <a:gd name="T10" fmla="*/ 388 w 456"/>
                  <a:gd name="T11" fmla="*/ 65 h 452"/>
                  <a:gd name="T12" fmla="*/ 411 w 456"/>
                  <a:gd name="T13" fmla="*/ 92 h 452"/>
                  <a:gd name="T14" fmla="*/ 430 w 456"/>
                  <a:gd name="T15" fmla="*/ 122 h 452"/>
                  <a:gd name="T16" fmla="*/ 443 w 456"/>
                  <a:gd name="T17" fmla="*/ 154 h 452"/>
                  <a:gd name="T18" fmla="*/ 452 w 456"/>
                  <a:gd name="T19" fmla="*/ 189 h 452"/>
                  <a:gd name="T20" fmla="*/ 456 w 456"/>
                  <a:gd name="T21" fmla="*/ 226 h 452"/>
                  <a:gd name="T22" fmla="*/ 452 w 456"/>
                  <a:gd name="T23" fmla="*/ 261 h 452"/>
                  <a:gd name="T24" fmla="*/ 444 w 456"/>
                  <a:gd name="T25" fmla="*/ 295 h 452"/>
                  <a:gd name="T26" fmla="*/ 431 w 456"/>
                  <a:gd name="T27" fmla="*/ 327 h 452"/>
                  <a:gd name="T28" fmla="*/ 413 w 456"/>
                  <a:gd name="T29" fmla="*/ 356 h 452"/>
                  <a:gd name="T30" fmla="*/ 392 w 456"/>
                  <a:gd name="T31" fmla="*/ 381 h 452"/>
                  <a:gd name="T32" fmla="*/ 367 w 456"/>
                  <a:gd name="T33" fmla="*/ 404 h 452"/>
                  <a:gd name="T34" fmla="*/ 336 w 456"/>
                  <a:gd name="T35" fmla="*/ 424 h 452"/>
                  <a:gd name="T36" fmla="*/ 302 w 456"/>
                  <a:gd name="T37" fmla="*/ 439 h 452"/>
                  <a:gd name="T38" fmla="*/ 267 w 456"/>
                  <a:gd name="T39" fmla="*/ 448 h 452"/>
                  <a:gd name="T40" fmla="*/ 227 w 456"/>
                  <a:gd name="T41" fmla="*/ 452 h 452"/>
                  <a:gd name="T42" fmla="*/ 189 w 456"/>
                  <a:gd name="T43" fmla="*/ 448 h 452"/>
                  <a:gd name="T44" fmla="*/ 154 w 456"/>
                  <a:gd name="T45" fmla="*/ 439 h 452"/>
                  <a:gd name="T46" fmla="*/ 119 w 456"/>
                  <a:gd name="T47" fmla="*/ 424 h 452"/>
                  <a:gd name="T48" fmla="*/ 89 w 456"/>
                  <a:gd name="T49" fmla="*/ 404 h 452"/>
                  <a:gd name="T50" fmla="*/ 64 w 456"/>
                  <a:gd name="T51" fmla="*/ 381 h 452"/>
                  <a:gd name="T52" fmla="*/ 42 w 456"/>
                  <a:gd name="T53" fmla="*/ 356 h 452"/>
                  <a:gd name="T54" fmla="*/ 25 w 456"/>
                  <a:gd name="T55" fmla="*/ 327 h 452"/>
                  <a:gd name="T56" fmla="*/ 11 w 456"/>
                  <a:gd name="T57" fmla="*/ 295 h 452"/>
                  <a:gd name="T58" fmla="*/ 4 w 456"/>
                  <a:gd name="T59" fmla="*/ 261 h 452"/>
                  <a:gd name="T60" fmla="*/ 0 w 456"/>
                  <a:gd name="T61" fmla="*/ 226 h 452"/>
                  <a:gd name="T62" fmla="*/ 4 w 456"/>
                  <a:gd name="T63" fmla="*/ 189 h 452"/>
                  <a:gd name="T64" fmla="*/ 13 w 456"/>
                  <a:gd name="T65" fmla="*/ 154 h 452"/>
                  <a:gd name="T66" fmla="*/ 26 w 456"/>
                  <a:gd name="T67" fmla="*/ 122 h 452"/>
                  <a:gd name="T68" fmla="*/ 44 w 456"/>
                  <a:gd name="T69" fmla="*/ 92 h 452"/>
                  <a:gd name="T70" fmla="*/ 67 w 456"/>
                  <a:gd name="T71" fmla="*/ 65 h 452"/>
                  <a:gd name="T72" fmla="*/ 93 w 456"/>
                  <a:gd name="T73" fmla="*/ 43 h 452"/>
                  <a:gd name="T74" fmla="*/ 123 w 456"/>
                  <a:gd name="T75" fmla="*/ 24 h 452"/>
                  <a:gd name="T76" fmla="*/ 156 w 456"/>
                  <a:gd name="T77" fmla="*/ 11 h 452"/>
                  <a:gd name="T78" fmla="*/ 190 w 456"/>
                  <a:gd name="T79" fmla="*/ 2 h 452"/>
                  <a:gd name="T80" fmla="*/ 227 w 456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6" h="452">
                    <a:moveTo>
                      <a:pt x="227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3" y="24"/>
                    </a:lnTo>
                    <a:lnTo>
                      <a:pt x="362" y="43"/>
                    </a:lnTo>
                    <a:lnTo>
                      <a:pt x="388" y="65"/>
                    </a:lnTo>
                    <a:lnTo>
                      <a:pt x="411" y="92"/>
                    </a:lnTo>
                    <a:lnTo>
                      <a:pt x="430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6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3" y="356"/>
                    </a:lnTo>
                    <a:lnTo>
                      <a:pt x="392" y="381"/>
                    </a:lnTo>
                    <a:lnTo>
                      <a:pt x="367" y="404"/>
                    </a:lnTo>
                    <a:lnTo>
                      <a:pt x="336" y="424"/>
                    </a:lnTo>
                    <a:lnTo>
                      <a:pt x="302" y="439"/>
                    </a:lnTo>
                    <a:lnTo>
                      <a:pt x="267" y="448"/>
                    </a:lnTo>
                    <a:lnTo>
                      <a:pt x="227" y="452"/>
                    </a:lnTo>
                    <a:lnTo>
                      <a:pt x="189" y="448"/>
                    </a:lnTo>
                    <a:lnTo>
                      <a:pt x="154" y="439"/>
                    </a:lnTo>
                    <a:lnTo>
                      <a:pt x="119" y="424"/>
                    </a:lnTo>
                    <a:lnTo>
                      <a:pt x="89" y="404"/>
                    </a:lnTo>
                    <a:lnTo>
                      <a:pt x="64" y="381"/>
                    </a:lnTo>
                    <a:lnTo>
                      <a:pt x="42" y="356"/>
                    </a:lnTo>
                    <a:lnTo>
                      <a:pt x="25" y="327"/>
                    </a:lnTo>
                    <a:lnTo>
                      <a:pt x="11" y="295"/>
                    </a:lnTo>
                    <a:lnTo>
                      <a:pt x="4" y="261"/>
                    </a:lnTo>
                    <a:lnTo>
                      <a:pt x="0" y="226"/>
                    </a:lnTo>
                    <a:lnTo>
                      <a:pt x="4" y="189"/>
                    </a:lnTo>
                    <a:lnTo>
                      <a:pt x="13" y="154"/>
                    </a:lnTo>
                    <a:lnTo>
                      <a:pt x="26" y="122"/>
                    </a:lnTo>
                    <a:lnTo>
                      <a:pt x="44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6" y="11"/>
                    </a:lnTo>
                    <a:lnTo>
                      <a:pt x="190" y="2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7" name="Freeform 91"/>
              <p:cNvSpPr>
                <a:spLocks/>
              </p:cNvSpPr>
              <p:nvPr/>
            </p:nvSpPr>
            <p:spPr bwMode="auto">
              <a:xfrm>
                <a:off x="7949494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5 w 811"/>
                  <a:gd name="T5" fmla="*/ 81 h 1416"/>
                  <a:gd name="T6" fmla="*/ 456 w 811"/>
                  <a:gd name="T7" fmla="*/ 87 h 1416"/>
                  <a:gd name="T8" fmla="*/ 577 w 811"/>
                  <a:gd name="T9" fmla="*/ 44 h 1416"/>
                  <a:gd name="T10" fmla="*/ 635 w 811"/>
                  <a:gd name="T11" fmla="*/ 1 h 1416"/>
                  <a:gd name="T12" fmla="*/ 702 w 811"/>
                  <a:gd name="T13" fmla="*/ 29 h 1416"/>
                  <a:gd name="T14" fmla="*/ 768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8 w 811"/>
                  <a:gd name="T21" fmla="*/ 864 h 1416"/>
                  <a:gd name="T22" fmla="*/ 718 w 811"/>
                  <a:gd name="T23" fmla="*/ 885 h 1416"/>
                  <a:gd name="T24" fmla="*/ 696 w 811"/>
                  <a:gd name="T25" fmla="*/ 893 h 1416"/>
                  <a:gd name="T26" fmla="*/ 693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3 w 811"/>
                  <a:gd name="T39" fmla="*/ 1404 h 1416"/>
                  <a:gd name="T40" fmla="*/ 578 w 811"/>
                  <a:gd name="T41" fmla="*/ 1416 h 1416"/>
                  <a:gd name="T42" fmla="*/ 513 w 811"/>
                  <a:gd name="T43" fmla="*/ 1409 h 1416"/>
                  <a:gd name="T44" fmla="*/ 471 w 811"/>
                  <a:gd name="T45" fmla="*/ 1373 h 1416"/>
                  <a:gd name="T46" fmla="*/ 464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7 w 811"/>
                  <a:gd name="T53" fmla="*/ 1410 h 1416"/>
                  <a:gd name="T54" fmla="*/ 245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7 w 811"/>
                  <a:gd name="T61" fmla="*/ 1176 h 1416"/>
                  <a:gd name="T62" fmla="*/ 117 w 811"/>
                  <a:gd name="T63" fmla="*/ 1146 h 1416"/>
                  <a:gd name="T64" fmla="*/ 118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4 w 811"/>
                  <a:gd name="T77" fmla="*/ 813 h 1416"/>
                  <a:gd name="T78" fmla="*/ 4 w 811"/>
                  <a:gd name="T79" fmla="*/ 170 h 1416"/>
                  <a:gd name="T80" fmla="*/ 40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211" y="20"/>
                    </a:lnTo>
                    <a:lnTo>
                      <a:pt x="233" y="37"/>
                    </a:lnTo>
                    <a:lnTo>
                      <a:pt x="266" y="55"/>
                    </a:lnTo>
                    <a:lnTo>
                      <a:pt x="299" y="70"/>
                    </a:lnTo>
                    <a:lnTo>
                      <a:pt x="335" y="81"/>
                    </a:lnTo>
                    <a:lnTo>
                      <a:pt x="373" y="88"/>
                    </a:lnTo>
                    <a:lnTo>
                      <a:pt x="412" y="90"/>
                    </a:lnTo>
                    <a:lnTo>
                      <a:pt x="456" y="87"/>
                    </a:lnTo>
                    <a:lnTo>
                      <a:pt x="498" y="79"/>
                    </a:lnTo>
                    <a:lnTo>
                      <a:pt x="539" y="65"/>
                    </a:lnTo>
                    <a:lnTo>
                      <a:pt x="577" y="44"/>
                    </a:lnTo>
                    <a:lnTo>
                      <a:pt x="606" y="24"/>
                    </a:lnTo>
                    <a:lnTo>
                      <a:pt x="634" y="1"/>
                    </a:lnTo>
                    <a:lnTo>
                      <a:pt x="635" y="1"/>
                    </a:lnTo>
                    <a:lnTo>
                      <a:pt x="656" y="6"/>
                    </a:lnTo>
                    <a:lnTo>
                      <a:pt x="678" y="16"/>
                    </a:lnTo>
                    <a:lnTo>
                      <a:pt x="702" y="29"/>
                    </a:lnTo>
                    <a:lnTo>
                      <a:pt x="725" y="46"/>
                    </a:lnTo>
                    <a:lnTo>
                      <a:pt x="748" y="67"/>
                    </a:lnTo>
                    <a:lnTo>
                      <a:pt x="768" y="89"/>
                    </a:lnTo>
                    <a:lnTo>
                      <a:pt x="786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6" y="849"/>
                    </a:lnTo>
                    <a:lnTo>
                      <a:pt x="768" y="864"/>
                    </a:lnTo>
                    <a:lnTo>
                      <a:pt x="747" y="876"/>
                    </a:lnTo>
                    <a:lnTo>
                      <a:pt x="722" y="883"/>
                    </a:lnTo>
                    <a:lnTo>
                      <a:pt x="718" y="885"/>
                    </a:lnTo>
                    <a:lnTo>
                      <a:pt x="710" y="887"/>
                    </a:lnTo>
                    <a:lnTo>
                      <a:pt x="703" y="890"/>
                    </a:lnTo>
                    <a:lnTo>
                      <a:pt x="696" y="893"/>
                    </a:lnTo>
                    <a:lnTo>
                      <a:pt x="693" y="894"/>
                    </a:lnTo>
                    <a:lnTo>
                      <a:pt x="693" y="899"/>
                    </a:lnTo>
                    <a:lnTo>
                      <a:pt x="693" y="913"/>
                    </a:lnTo>
                    <a:lnTo>
                      <a:pt x="693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3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3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8" y="1416"/>
                    </a:lnTo>
                    <a:lnTo>
                      <a:pt x="560" y="1416"/>
                    </a:lnTo>
                    <a:lnTo>
                      <a:pt x="535" y="1414"/>
                    </a:lnTo>
                    <a:lnTo>
                      <a:pt x="513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6" y="1355"/>
                    </a:lnTo>
                    <a:lnTo>
                      <a:pt x="464" y="1333"/>
                    </a:lnTo>
                    <a:lnTo>
                      <a:pt x="464" y="1012"/>
                    </a:lnTo>
                    <a:lnTo>
                      <a:pt x="405" y="1012"/>
                    </a:lnTo>
                    <a:lnTo>
                      <a:pt x="405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7" y="1410"/>
                    </a:lnTo>
                    <a:lnTo>
                      <a:pt x="285" y="1415"/>
                    </a:lnTo>
                    <a:lnTo>
                      <a:pt x="262" y="1416"/>
                    </a:lnTo>
                    <a:lnTo>
                      <a:pt x="245" y="1416"/>
                    </a:lnTo>
                    <a:lnTo>
                      <a:pt x="221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6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7" y="1325"/>
                    </a:lnTo>
                    <a:lnTo>
                      <a:pt x="117" y="1176"/>
                    </a:lnTo>
                    <a:lnTo>
                      <a:pt x="117" y="1173"/>
                    </a:lnTo>
                    <a:lnTo>
                      <a:pt x="117" y="1162"/>
                    </a:lnTo>
                    <a:lnTo>
                      <a:pt x="117" y="1146"/>
                    </a:lnTo>
                    <a:lnTo>
                      <a:pt x="117" y="1126"/>
                    </a:lnTo>
                    <a:lnTo>
                      <a:pt x="118" y="1102"/>
                    </a:lnTo>
                    <a:lnTo>
                      <a:pt x="118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8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70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3" y="833"/>
                    </a:lnTo>
                    <a:lnTo>
                      <a:pt x="4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4" y="170"/>
                    </a:lnTo>
                    <a:lnTo>
                      <a:pt x="12" y="145"/>
                    </a:lnTo>
                    <a:lnTo>
                      <a:pt x="24" y="119"/>
                    </a:lnTo>
                    <a:lnTo>
                      <a:pt x="40" y="95"/>
                    </a:lnTo>
                    <a:lnTo>
                      <a:pt x="59" y="72"/>
                    </a:lnTo>
                    <a:lnTo>
                      <a:pt x="80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6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grpSp>
          <p:nvGrpSpPr>
            <p:cNvPr id="175" name="Group 174"/>
            <p:cNvGrpSpPr>
              <a:grpSpLocks noChangeAspect="1"/>
            </p:cNvGrpSpPr>
            <p:nvPr/>
          </p:nvGrpSpPr>
          <p:grpSpPr>
            <a:xfrm>
              <a:off x="4050752" y="2506949"/>
              <a:ext cx="301169" cy="457211"/>
              <a:chOff x="7843130" y="5753019"/>
              <a:chExt cx="260077" cy="394828"/>
            </a:xfrm>
            <a:solidFill>
              <a:srgbClr val="13224F"/>
            </a:solidFill>
          </p:grpSpPr>
          <p:sp>
            <p:nvSpPr>
              <p:cNvPr id="179" name="Freeform 79"/>
              <p:cNvSpPr>
                <a:spLocks noEditPoints="1"/>
              </p:cNvSpPr>
              <p:nvPr/>
            </p:nvSpPr>
            <p:spPr bwMode="auto">
              <a:xfrm>
                <a:off x="7885829" y="5753019"/>
                <a:ext cx="183413" cy="136395"/>
              </a:xfrm>
              <a:custGeom>
                <a:avLst/>
                <a:gdLst>
                  <a:gd name="T0" fmla="*/ 1510 w 1895"/>
                  <a:gd name="T1" fmla="*/ 1069 h 1144"/>
                  <a:gd name="T2" fmla="*/ 462 w 1895"/>
                  <a:gd name="T3" fmla="*/ 856 h 1144"/>
                  <a:gd name="T4" fmla="*/ 879 w 1895"/>
                  <a:gd name="T5" fmla="*/ 856 h 1144"/>
                  <a:gd name="T6" fmla="*/ 671 w 1895"/>
                  <a:gd name="T7" fmla="*/ 463 h 1144"/>
                  <a:gd name="T8" fmla="*/ 620 w 1895"/>
                  <a:gd name="T9" fmla="*/ 590 h 1144"/>
                  <a:gd name="T10" fmla="*/ 531 w 1895"/>
                  <a:gd name="T11" fmla="*/ 694 h 1144"/>
                  <a:gd name="T12" fmla="*/ 416 w 1895"/>
                  <a:gd name="T13" fmla="*/ 774 h 1144"/>
                  <a:gd name="T14" fmla="*/ 288 w 1895"/>
                  <a:gd name="T15" fmla="*/ 823 h 1144"/>
                  <a:gd name="T16" fmla="*/ 195 w 1895"/>
                  <a:gd name="T17" fmla="*/ 882 h 1144"/>
                  <a:gd name="T18" fmla="*/ 939 w 1895"/>
                  <a:gd name="T19" fmla="*/ 796 h 1144"/>
                  <a:gd name="T20" fmla="*/ 1033 w 1895"/>
                  <a:gd name="T21" fmla="*/ 796 h 1144"/>
                  <a:gd name="T22" fmla="*/ 1738 w 1895"/>
                  <a:gd name="T23" fmla="*/ 889 h 1144"/>
                  <a:gd name="T24" fmla="*/ 1721 w 1895"/>
                  <a:gd name="T25" fmla="*/ 781 h 1144"/>
                  <a:gd name="T26" fmla="*/ 1688 w 1895"/>
                  <a:gd name="T27" fmla="*/ 707 h 1144"/>
                  <a:gd name="T28" fmla="*/ 1599 w 1895"/>
                  <a:gd name="T29" fmla="*/ 677 h 1144"/>
                  <a:gd name="T30" fmla="*/ 1409 w 1895"/>
                  <a:gd name="T31" fmla="*/ 660 h 1144"/>
                  <a:gd name="T32" fmla="*/ 1215 w 1895"/>
                  <a:gd name="T33" fmla="*/ 635 h 1144"/>
                  <a:gd name="T34" fmla="*/ 1025 w 1895"/>
                  <a:gd name="T35" fmla="*/ 592 h 1144"/>
                  <a:gd name="T36" fmla="*/ 843 w 1895"/>
                  <a:gd name="T37" fmla="*/ 522 h 1144"/>
                  <a:gd name="T38" fmla="*/ 679 w 1895"/>
                  <a:gd name="T39" fmla="*/ 415 h 1144"/>
                  <a:gd name="T40" fmla="*/ 1099 w 1895"/>
                  <a:gd name="T41" fmla="*/ 9 h 1144"/>
                  <a:gd name="T42" fmla="*/ 1286 w 1895"/>
                  <a:gd name="T43" fmla="*/ 52 h 1144"/>
                  <a:gd name="T44" fmla="*/ 1441 w 1895"/>
                  <a:gd name="T45" fmla="*/ 125 h 1144"/>
                  <a:gd name="T46" fmla="*/ 1569 w 1895"/>
                  <a:gd name="T47" fmla="*/ 225 h 1144"/>
                  <a:gd name="T48" fmla="*/ 1670 w 1895"/>
                  <a:gd name="T49" fmla="*/ 345 h 1144"/>
                  <a:gd name="T50" fmla="*/ 1750 w 1895"/>
                  <a:gd name="T51" fmla="*/ 482 h 1144"/>
                  <a:gd name="T52" fmla="*/ 1809 w 1895"/>
                  <a:gd name="T53" fmla="*/ 627 h 1144"/>
                  <a:gd name="T54" fmla="*/ 1851 w 1895"/>
                  <a:gd name="T55" fmla="*/ 779 h 1144"/>
                  <a:gd name="T56" fmla="*/ 1879 w 1895"/>
                  <a:gd name="T57" fmla="*/ 931 h 1144"/>
                  <a:gd name="T58" fmla="*/ 1895 w 1895"/>
                  <a:gd name="T59" fmla="*/ 1077 h 1144"/>
                  <a:gd name="T60" fmla="*/ 1737 w 1895"/>
                  <a:gd name="T61" fmla="*/ 1021 h 1144"/>
                  <a:gd name="T62" fmla="*/ 1570 w 1895"/>
                  <a:gd name="T63" fmla="*/ 1127 h 1144"/>
                  <a:gd name="T64" fmla="*/ 939 w 1895"/>
                  <a:gd name="T65" fmla="*/ 1039 h 1144"/>
                  <a:gd name="T66" fmla="*/ 402 w 1895"/>
                  <a:gd name="T67" fmla="*/ 1004 h 1144"/>
                  <a:gd name="T68" fmla="*/ 215 w 1895"/>
                  <a:gd name="T69" fmla="*/ 1089 h 1144"/>
                  <a:gd name="T70" fmla="*/ 0 w 1895"/>
                  <a:gd name="T71" fmla="*/ 949 h 1144"/>
                  <a:gd name="T72" fmla="*/ 0 w 1895"/>
                  <a:gd name="T73" fmla="*/ 926 h 1144"/>
                  <a:gd name="T74" fmla="*/ 4 w 1895"/>
                  <a:gd name="T75" fmla="*/ 864 h 1144"/>
                  <a:gd name="T76" fmla="*/ 18 w 1895"/>
                  <a:gd name="T77" fmla="*/ 771 h 1144"/>
                  <a:gd name="T78" fmla="*/ 46 w 1895"/>
                  <a:gd name="T79" fmla="*/ 657 h 1144"/>
                  <a:gd name="T80" fmla="*/ 95 w 1895"/>
                  <a:gd name="T81" fmla="*/ 530 h 1144"/>
                  <a:gd name="T82" fmla="*/ 168 w 1895"/>
                  <a:gd name="T83" fmla="*/ 402 h 1144"/>
                  <a:gd name="T84" fmla="*/ 272 w 1895"/>
                  <a:gd name="T85" fmla="*/ 281 h 1144"/>
                  <a:gd name="T86" fmla="*/ 412 w 1895"/>
                  <a:gd name="T87" fmla="*/ 176 h 1144"/>
                  <a:gd name="T88" fmla="*/ 505 w 1895"/>
                  <a:gd name="T89" fmla="*/ 137 h 1144"/>
                  <a:gd name="T90" fmla="*/ 565 w 1895"/>
                  <a:gd name="T91" fmla="*/ 129 h 1144"/>
                  <a:gd name="T92" fmla="*/ 606 w 1895"/>
                  <a:gd name="T93" fmla="*/ 109 h 1144"/>
                  <a:gd name="T94" fmla="*/ 636 w 1895"/>
                  <a:gd name="T95" fmla="*/ 72 h 1144"/>
                  <a:gd name="T96" fmla="*/ 681 w 1895"/>
                  <a:gd name="T97" fmla="*/ 36 h 1144"/>
                  <a:gd name="T98" fmla="*/ 763 w 1895"/>
                  <a:gd name="T99" fmla="*/ 14 h 1144"/>
                  <a:gd name="T100" fmla="*/ 877 w 1895"/>
                  <a:gd name="T101" fmla="*/ 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5" h="1144">
                    <a:moveTo>
                      <a:pt x="1093" y="856"/>
                    </a:moveTo>
                    <a:lnTo>
                      <a:pt x="1093" y="1069"/>
                    </a:lnTo>
                    <a:lnTo>
                      <a:pt x="1510" y="1069"/>
                    </a:lnTo>
                    <a:lnTo>
                      <a:pt x="1510" y="856"/>
                    </a:lnTo>
                    <a:lnTo>
                      <a:pt x="1093" y="856"/>
                    </a:lnTo>
                    <a:close/>
                    <a:moveTo>
                      <a:pt x="462" y="856"/>
                    </a:moveTo>
                    <a:lnTo>
                      <a:pt x="462" y="1069"/>
                    </a:lnTo>
                    <a:lnTo>
                      <a:pt x="879" y="1069"/>
                    </a:lnTo>
                    <a:lnTo>
                      <a:pt x="879" y="856"/>
                    </a:lnTo>
                    <a:lnTo>
                      <a:pt x="462" y="856"/>
                    </a:lnTo>
                    <a:close/>
                    <a:moveTo>
                      <a:pt x="679" y="415"/>
                    </a:moveTo>
                    <a:lnTo>
                      <a:pt x="671" y="463"/>
                    </a:lnTo>
                    <a:lnTo>
                      <a:pt x="660" y="507"/>
                    </a:lnTo>
                    <a:lnTo>
                      <a:pt x="642" y="550"/>
                    </a:lnTo>
                    <a:lnTo>
                      <a:pt x="620" y="590"/>
                    </a:lnTo>
                    <a:lnTo>
                      <a:pt x="594" y="627"/>
                    </a:lnTo>
                    <a:lnTo>
                      <a:pt x="564" y="662"/>
                    </a:lnTo>
                    <a:lnTo>
                      <a:pt x="531" y="694"/>
                    </a:lnTo>
                    <a:lnTo>
                      <a:pt x="495" y="724"/>
                    </a:lnTo>
                    <a:lnTo>
                      <a:pt x="456" y="751"/>
                    </a:lnTo>
                    <a:lnTo>
                      <a:pt x="416" y="774"/>
                    </a:lnTo>
                    <a:lnTo>
                      <a:pt x="375" y="794"/>
                    </a:lnTo>
                    <a:lnTo>
                      <a:pt x="332" y="811"/>
                    </a:lnTo>
                    <a:lnTo>
                      <a:pt x="288" y="823"/>
                    </a:lnTo>
                    <a:lnTo>
                      <a:pt x="244" y="832"/>
                    </a:lnTo>
                    <a:lnTo>
                      <a:pt x="201" y="837"/>
                    </a:lnTo>
                    <a:lnTo>
                      <a:pt x="195" y="882"/>
                    </a:lnTo>
                    <a:lnTo>
                      <a:pt x="402" y="912"/>
                    </a:lnTo>
                    <a:lnTo>
                      <a:pt x="402" y="796"/>
                    </a:lnTo>
                    <a:lnTo>
                      <a:pt x="939" y="796"/>
                    </a:lnTo>
                    <a:lnTo>
                      <a:pt x="939" y="920"/>
                    </a:lnTo>
                    <a:lnTo>
                      <a:pt x="1033" y="920"/>
                    </a:lnTo>
                    <a:lnTo>
                      <a:pt x="1033" y="796"/>
                    </a:lnTo>
                    <a:lnTo>
                      <a:pt x="1570" y="796"/>
                    </a:lnTo>
                    <a:lnTo>
                      <a:pt x="1570" y="916"/>
                    </a:lnTo>
                    <a:lnTo>
                      <a:pt x="1738" y="889"/>
                    </a:lnTo>
                    <a:lnTo>
                      <a:pt x="1734" y="851"/>
                    </a:lnTo>
                    <a:lnTo>
                      <a:pt x="1728" y="814"/>
                    </a:lnTo>
                    <a:lnTo>
                      <a:pt x="1721" y="781"/>
                    </a:lnTo>
                    <a:lnTo>
                      <a:pt x="1711" y="752"/>
                    </a:lnTo>
                    <a:lnTo>
                      <a:pt x="1701" y="728"/>
                    </a:lnTo>
                    <a:lnTo>
                      <a:pt x="1688" y="707"/>
                    </a:lnTo>
                    <a:lnTo>
                      <a:pt x="1676" y="692"/>
                    </a:lnTo>
                    <a:lnTo>
                      <a:pt x="1661" y="682"/>
                    </a:lnTo>
                    <a:lnTo>
                      <a:pt x="1599" y="677"/>
                    </a:lnTo>
                    <a:lnTo>
                      <a:pt x="1537" y="671"/>
                    </a:lnTo>
                    <a:lnTo>
                      <a:pt x="1473" y="666"/>
                    </a:lnTo>
                    <a:lnTo>
                      <a:pt x="1409" y="660"/>
                    </a:lnTo>
                    <a:lnTo>
                      <a:pt x="1345" y="653"/>
                    </a:lnTo>
                    <a:lnTo>
                      <a:pt x="1280" y="645"/>
                    </a:lnTo>
                    <a:lnTo>
                      <a:pt x="1215" y="635"/>
                    </a:lnTo>
                    <a:lnTo>
                      <a:pt x="1151" y="623"/>
                    </a:lnTo>
                    <a:lnTo>
                      <a:pt x="1087" y="608"/>
                    </a:lnTo>
                    <a:lnTo>
                      <a:pt x="1025" y="592"/>
                    </a:lnTo>
                    <a:lnTo>
                      <a:pt x="963" y="572"/>
                    </a:lnTo>
                    <a:lnTo>
                      <a:pt x="902" y="549"/>
                    </a:lnTo>
                    <a:lnTo>
                      <a:pt x="843" y="522"/>
                    </a:lnTo>
                    <a:lnTo>
                      <a:pt x="785" y="491"/>
                    </a:lnTo>
                    <a:lnTo>
                      <a:pt x="731" y="456"/>
                    </a:lnTo>
                    <a:lnTo>
                      <a:pt x="679" y="415"/>
                    </a:lnTo>
                    <a:close/>
                    <a:moveTo>
                      <a:pt x="956" y="0"/>
                    </a:moveTo>
                    <a:lnTo>
                      <a:pt x="1030" y="2"/>
                    </a:lnTo>
                    <a:lnTo>
                      <a:pt x="1099" y="9"/>
                    </a:lnTo>
                    <a:lnTo>
                      <a:pt x="1165" y="19"/>
                    </a:lnTo>
                    <a:lnTo>
                      <a:pt x="1227" y="33"/>
                    </a:lnTo>
                    <a:lnTo>
                      <a:pt x="1286" y="52"/>
                    </a:lnTo>
                    <a:lnTo>
                      <a:pt x="1340" y="73"/>
                    </a:lnTo>
                    <a:lnTo>
                      <a:pt x="1392" y="97"/>
                    </a:lnTo>
                    <a:lnTo>
                      <a:pt x="1441" y="125"/>
                    </a:lnTo>
                    <a:lnTo>
                      <a:pt x="1486" y="155"/>
                    </a:lnTo>
                    <a:lnTo>
                      <a:pt x="1529" y="189"/>
                    </a:lnTo>
                    <a:lnTo>
                      <a:pt x="1569" y="225"/>
                    </a:lnTo>
                    <a:lnTo>
                      <a:pt x="1605" y="262"/>
                    </a:lnTo>
                    <a:lnTo>
                      <a:pt x="1639" y="303"/>
                    </a:lnTo>
                    <a:lnTo>
                      <a:pt x="1670" y="345"/>
                    </a:lnTo>
                    <a:lnTo>
                      <a:pt x="1699" y="389"/>
                    </a:lnTo>
                    <a:lnTo>
                      <a:pt x="1726" y="434"/>
                    </a:lnTo>
                    <a:lnTo>
                      <a:pt x="1750" y="482"/>
                    </a:lnTo>
                    <a:lnTo>
                      <a:pt x="1771" y="529"/>
                    </a:lnTo>
                    <a:lnTo>
                      <a:pt x="1791" y="578"/>
                    </a:lnTo>
                    <a:lnTo>
                      <a:pt x="1809" y="627"/>
                    </a:lnTo>
                    <a:lnTo>
                      <a:pt x="1824" y="678"/>
                    </a:lnTo>
                    <a:lnTo>
                      <a:pt x="1839" y="729"/>
                    </a:lnTo>
                    <a:lnTo>
                      <a:pt x="1851" y="779"/>
                    </a:lnTo>
                    <a:lnTo>
                      <a:pt x="1862" y="830"/>
                    </a:lnTo>
                    <a:lnTo>
                      <a:pt x="1872" y="881"/>
                    </a:lnTo>
                    <a:lnTo>
                      <a:pt x="1879" y="931"/>
                    </a:lnTo>
                    <a:lnTo>
                      <a:pt x="1885" y="981"/>
                    </a:lnTo>
                    <a:lnTo>
                      <a:pt x="1890" y="1030"/>
                    </a:lnTo>
                    <a:lnTo>
                      <a:pt x="1895" y="1077"/>
                    </a:lnTo>
                    <a:lnTo>
                      <a:pt x="1725" y="1110"/>
                    </a:lnTo>
                    <a:lnTo>
                      <a:pt x="1732" y="1066"/>
                    </a:lnTo>
                    <a:lnTo>
                      <a:pt x="1737" y="1021"/>
                    </a:lnTo>
                    <a:lnTo>
                      <a:pt x="1741" y="980"/>
                    </a:lnTo>
                    <a:lnTo>
                      <a:pt x="1570" y="1006"/>
                    </a:lnTo>
                    <a:lnTo>
                      <a:pt x="1570" y="1127"/>
                    </a:lnTo>
                    <a:lnTo>
                      <a:pt x="1033" y="1127"/>
                    </a:lnTo>
                    <a:lnTo>
                      <a:pt x="1033" y="1039"/>
                    </a:lnTo>
                    <a:lnTo>
                      <a:pt x="939" y="1039"/>
                    </a:lnTo>
                    <a:lnTo>
                      <a:pt x="939" y="1127"/>
                    </a:lnTo>
                    <a:lnTo>
                      <a:pt x="402" y="1127"/>
                    </a:lnTo>
                    <a:lnTo>
                      <a:pt x="402" y="1004"/>
                    </a:lnTo>
                    <a:lnTo>
                      <a:pt x="197" y="973"/>
                    </a:lnTo>
                    <a:lnTo>
                      <a:pt x="205" y="1032"/>
                    </a:lnTo>
                    <a:lnTo>
                      <a:pt x="215" y="1089"/>
                    </a:lnTo>
                    <a:lnTo>
                      <a:pt x="230" y="1144"/>
                    </a:lnTo>
                    <a:lnTo>
                      <a:pt x="10" y="1106"/>
                    </a:lnTo>
                    <a:lnTo>
                      <a:pt x="0" y="949"/>
                    </a:lnTo>
                    <a:lnTo>
                      <a:pt x="0" y="947"/>
                    </a:lnTo>
                    <a:lnTo>
                      <a:pt x="0" y="939"/>
                    </a:lnTo>
                    <a:lnTo>
                      <a:pt x="0" y="926"/>
                    </a:lnTo>
                    <a:lnTo>
                      <a:pt x="1" y="909"/>
                    </a:lnTo>
                    <a:lnTo>
                      <a:pt x="2" y="888"/>
                    </a:lnTo>
                    <a:lnTo>
                      <a:pt x="4" y="864"/>
                    </a:lnTo>
                    <a:lnTo>
                      <a:pt x="8" y="836"/>
                    </a:lnTo>
                    <a:lnTo>
                      <a:pt x="12" y="804"/>
                    </a:lnTo>
                    <a:lnTo>
                      <a:pt x="18" y="771"/>
                    </a:lnTo>
                    <a:lnTo>
                      <a:pt x="25" y="734"/>
                    </a:lnTo>
                    <a:lnTo>
                      <a:pt x="35" y="696"/>
                    </a:lnTo>
                    <a:lnTo>
                      <a:pt x="46" y="657"/>
                    </a:lnTo>
                    <a:lnTo>
                      <a:pt x="60" y="615"/>
                    </a:lnTo>
                    <a:lnTo>
                      <a:pt x="76" y="573"/>
                    </a:lnTo>
                    <a:lnTo>
                      <a:pt x="95" y="530"/>
                    </a:lnTo>
                    <a:lnTo>
                      <a:pt x="116" y="488"/>
                    </a:lnTo>
                    <a:lnTo>
                      <a:pt x="140" y="445"/>
                    </a:lnTo>
                    <a:lnTo>
                      <a:pt x="168" y="402"/>
                    </a:lnTo>
                    <a:lnTo>
                      <a:pt x="198" y="360"/>
                    </a:lnTo>
                    <a:lnTo>
                      <a:pt x="233" y="320"/>
                    </a:lnTo>
                    <a:lnTo>
                      <a:pt x="272" y="281"/>
                    </a:lnTo>
                    <a:lnTo>
                      <a:pt x="315" y="244"/>
                    </a:lnTo>
                    <a:lnTo>
                      <a:pt x="361" y="209"/>
                    </a:lnTo>
                    <a:lnTo>
                      <a:pt x="412" y="176"/>
                    </a:lnTo>
                    <a:lnTo>
                      <a:pt x="468" y="147"/>
                    </a:lnTo>
                    <a:lnTo>
                      <a:pt x="485" y="141"/>
                    </a:lnTo>
                    <a:lnTo>
                      <a:pt x="505" y="137"/>
                    </a:lnTo>
                    <a:lnTo>
                      <a:pt x="524" y="134"/>
                    </a:lnTo>
                    <a:lnTo>
                      <a:pt x="545" y="132"/>
                    </a:lnTo>
                    <a:lnTo>
                      <a:pt x="565" y="129"/>
                    </a:lnTo>
                    <a:lnTo>
                      <a:pt x="584" y="125"/>
                    </a:lnTo>
                    <a:lnTo>
                      <a:pt x="596" y="119"/>
                    </a:lnTo>
                    <a:lnTo>
                      <a:pt x="606" y="109"/>
                    </a:lnTo>
                    <a:lnTo>
                      <a:pt x="616" y="98"/>
                    </a:lnTo>
                    <a:lnTo>
                      <a:pt x="625" y="85"/>
                    </a:lnTo>
                    <a:lnTo>
                      <a:pt x="636" y="72"/>
                    </a:lnTo>
                    <a:lnTo>
                      <a:pt x="648" y="58"/>
                    </a:lnTo>
                    <a:lnTo>
                      <a:pt x="663" y="46"/>
                    </a:lnTo>
                    <a:lnTo>
                      <a:pt x="681" y="36"/>
                    </a:lnTo>
                    <a:lnTo>
                      <a:pt x="703" y="28"/>
                    </a:lnTo>
                    <a:lnTo>
                      <a:pt x="731" y="20"/>
                    </a:lnTo>
                    <a:lnTo>
                      <a:pt x="763" y="14"/>
                    </a:lnTo>
                    <a:lnTo>
                      <a:pt x="799" y="9"/>
                    </a:lnTo>
                    <a:lnTo>
                      <a:pt x="837" y="6"/>
                    </a:lnTo>
                    <a:lnTo>
                      <a:pt x="877" y="2"/>
                    </a:lnTo>
                    <a:lnTo>
                      <a:pt x="917" y="0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0" name="Freeform 80"/>
              <p:cNvSpPr>
                <a:spLocks noEditPoints="1"/>
              </p:cNvSpPr>
              <p:nvPr/>
            </p:nvSpPr>
            <p:spPr bwMode="auto">
              <a:xfrm>
                <a:off x="7843130" y="5887022"/>
                <a:ext cx="260077" cy="260825"/>
              </a:xfrm>
              <a:custGeom>
                <a:avLst/>
                <a:gdLst>
                  <a:gd name="T0" fmla="*/ 1412 w 2685"/>
                  <a:gd name="T1" fmla="*/ 298 h 2179"/>
                  <a:gd name="T2" fmla="*/ 2463 w 2685"/>
                  <a:gd name="T3" fmla="*/ 1891 h 2179"/>
                  <a:gd name="T4" fmla="*/ 2454 w 2685"/>
                  <a:gd name="T5" fmla="*/ 1376 h 2179"/>
                  <a:gd name="T6" fmla="*/ 2410 w 2685"/>
                  <a:gd name="T7" fmla="*/ 1373 h 2179"/>
                  <a:gd name="T8" fmla="*/ 2344 w 2685"/>
                  <a:gd name="T9" fmla="*/ 1348 h 2179"/>
                  <a:gd name="T10" fmla="*/ 2287 w 2685"/>
                  <a:gd name="T11" fmla="*/ 1299 h 2179"/>
                  <a:gd name="T12" fmla="*/ 2244 w 2685"/>
                  <a:gd name="T13" fmla="*/ 1233 h 2179"/>
                  <a:gd name="T14" fmla="*/ 2215 w 2685"/>
                  <a:gd name="T15" fmla="*/ 1153 h 2179"/>
                  <a:gd name="T16" fmla="*/ 2206 w 2685"/>
                  <a:gd name="T17" fmla="*/ 1062 h 2179"/>
                  <a:gd name="T18" fmla="*/ 2215 w 2685"/>
                  <a:gd name="T19" fmla="*/ 972 h 2179"/>
                  <a:gd name="T20" fmla="*/ 2244 w 2685"/>
                  <a:gd name="T21" fmla="*/ 892 h 2179"/>
                  <a:gd name="T22" fmla="*/ 2287 w 2685"/>
                  <a:gd name="T23" fmla="*/ 825 h 2179"/>
                  <a:gd name="T24" fmla="*/ 2344 w 2685"/>
                  <a:gd name="T25" fmla="*/ 778 h 2179"/>
                  <a:gd name="T26" fmla="*/ 2410 w 2685"/>
                  <a:gd name="T27" fmla="*/ 752 h 2179"/>
                  <a:gd name="T28" fmla="*/ 2454 w 2685"/>
                  <a:gd name="T29" fmla="*/ 749 h 2179"/>
                  <a:gd name="T30" fmla="*/ 2463 w 2685"/>
                  <a:gd name="T31" fmla="*/ 130 h 2179"/>
                  <a:gd name="T32" fmla="*/ 252 w 2685"/>
                  <a:gd name="T33" fmla="*/ 750 h 2179"/>
                  <a:gd name="T34" fmla="*/ 318 w 2685"/>
                  <a:gd name="T35" fmla="*/ 767 h 2179"/>
                  <a:gd name="T36" fmla="*/ 375 w 2685"/>
                  <a:gd name="T37" fmla="*/ 806 h 2179"/>
                  <a:gd name="T38" fmla="*/ 424 w 2685"/>
                  <a:gd name="T39" fmla="*/ 862 h 2179"/>
                  <a:gd name="T40" fmla="*/ 458 w 2685"/>
                  <a:gd name="T41" fmla="*/ 933 h 2179"/>
                  <a:gd name="T42" fmla="*/ 476 w 2685"/>
                  <a:gd name="T43" fmla="*/ 1017 h 2179"/>
                  <a:gd name="T44" fmla="*/ 476 w 2685"/>
                  <a:gd name="T45" fmla="*/ 1108 h 2179"/>
                  <a:gd name="T46" fmla="*/ 458 w 2685"/>
                  <a:gd name="T47" fmla="*/ 1191 h 2179"/>
                  <a:gd name="T48" fmla="*/ 424 w 2685"/>
                  <a:gd name="T49" fmla="*/ 1263 h 2179"/>
                  <a:gd name="T50" fmla="*/ 375 w 2685"/>
                  <a:gd name="T51" fmla="*/ 1320 h 2179"/>
                  <a:gd name="T52" fmla="*/ 318 w 2685"/>
                  <a:gd name="T53" fmla="*/ 1358 h 2179"/>
                  <a:gd name="T54" fmla="*/ 252 w 2685"/>
                  <a:gd name="T55" fmla="*/ 1375 h 2179"/>
                  <a:gd name="T56" fmla="*/ 1302 w 2685"/>
                  <a:gd name="T57" fmla="*/ 2059 h 2179"/>
                  <a:gd name="T58" fmla="*/ 252 w 2685"/>
                  <a:gd name="T59" fmla="*/ 130 h 2179"/>
                  <a:gd name="T60" fmla="*/ 1357 w 2685"/>
                  <a:gd name="T61" fmla="*/ 194 h 2179"/>
                  <a:gd name="T62" fmla="*/ 2574 w 2685"/>
                  <a:gd name="T63" fmla="*/ 797 h 2179"/>
                  <a:gd name="T64" fmla="*/ 2624 w 2685"/>
                  <a:gd name="T65" fmla="*/ 855 h 2179"/>
                  <a:gd name="T66" fmla="*/ 2662 w 2685"/>
                  <a:gd name="T67" fmla="*/ 929 h 2179"/>
                  <a:gd name="T68" fmla="*/ 2683 w 2685"/>
                  <a:gd name="T69" fmla="*/ 1015 h 2179"/>
                  <a:gd name="T70" fmla="*/ 2683 w 2685"/>
                  <a:gd name="T71" fmla="*/ 1110 h 2179"/>
                  <a:gd name="T72" fmla="*/ 2662 w 2685"/>
                  <a:gd name="T73" fmla="*/ 1196 h 2179"/>
                  <a:gd name="T74" fmla="*/ 2624 w 2685"/>
                  <a:gd name="T75" fmla="*/ 1270 h 2179"/>
                  <a:gd name="T76" fmla="*/ 2574 w 2685"/>
                  <a:gd name="T77" fmla="*/ 1328 h 2179"/>
                  <a:gd name="T78" fmla="*/ 1357 w 2685"/>
                  <a:gd name="T79" fmla="*/ 2179 h 2179"/>
                  <a:gd name="T80" fmla="*/ 140 w 2685"/>
                  <a:gd name="T81" fmla="*/ 1349 h 2179"/>
                  <a:gd name="T82" fmla="*/ 84 w 2685"/>
                  <a:gd name="T83" fmla="*/ 1300 h 2179"/>
                  <a:gd name="T84" fmla="*/ 39 w 2685"/>
                  <a:gd name="T85" fmla="*/ 1234 h 2179"/>
                  <a:gd name="T86" fmla="*/ 10 w 2685"/>
                  <a:gd name="T87" fmla="*/ 1154 h 2179"/>
                  <a:gd name="T88" fmla="*/ 0 w 2685"/>
                  <a:gd name="T89" fmla="*/ 1062 h 2179"/>
                  <a:gd name="T90" fmla="*/ 10 w 2685"/>
                  <a:gd name="T91" fmla="*/ 971 h 2179"/>
                  <a:gd name="T92" fmla="*/ 39 w 2685"/>
                  <a:gd name="T93" fmla="*/ 890 h 2179"/>
                  <a:gd name="T94" fmla="*/ 84 w 2685"/>
                  <a:gd name="T95" fmla="*/ 824 h 2179"/>
                  <a:gd name="T96" fmla="*/ 140 w 2685"/>
                  <a:gd name="T97" fmla="*/ 776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85" h="2179">
                    <a:moveTo>
                      <a:pt x="2463" y="130"/>
                    </a:moveTo>
                    <a:lnTo>
                      <a:pt x="1412" y="298"/>
                    </a:lnTo>
                    <a:lnTo>
                      <a:pt x="1412" y="2059"/>
                    </a:lnTo>
                    <a:lnTo>
                      <a:pt x="2463" y="1891"/>
                    </a:lnTo>
                    <a:lnTo>
                      <a:pt x="2463" y="1374"/>
                    </a:lnTo>
                    <a:lnTo>
                      <a:pt x="2454" y="1376"/>
                    </a:lnTo>
                    <a:lnTo>
                      <a:pt x="2445" y="1376"/>
                    </a:lnTo>
                    <a:lnTo>
                      <a:pt x="2410" y="1373"/>
                    </a:lnTo>
                    <a:lnTo>
                      <a:pt x="2376" y="1363"/>
                    </a:lnTo>
                    <a:lnTo>
                      <a:pt x="2344" y="1348"/>
                    </a:lnTo>
                    <a:lnTo>
                      <a:pt x="2315" y="1326"/>
                    </a:lnTo>
                    <a:lnTo>
                      <a:pt x="2287" y="1299"/>
                    </a:lnTo>
                    <a:lnTo>
                      <a:pt x="2264" y="1268"/>
                    </a:lnTo>
                    <a:lnTo>
                      <a:pt x="2244" y="1233"/>
                    </a:lnTo>
                    <a:lnTo>
                      <a:pt x="2228" y="1195"/>
                    </a:lnTo>
                    <a:lnTo>
                      <a:pt x="2215" y="1153"/>
                    </a:lnTo>
                    <a:lnTo>
                      <a:pt x="2208" y="1109"/>
                    </a:lnTo>
                    <a:lnTo>
                      <a:pt x="2206" y="1062"/>
                    </a:lnTo>
                    <a:lnTo>
                      <a:pt x="2208" y="1016"/>
                    </a:lnTo>
                    <a:lnTo>
                      <a:pt x="2215" y="972"/>
                    </a:lnTo>
                    <a:lnTo>
                      <a:pt x="2228" y="930"/>
                    </a:lnTo>
                    <a:lnTo>
                      <a:pt x="2244" y="892"/>
                    </a:lnTo>
                    <a:lnTo>
                      <a:pt x="2264" y="857"/>
                    </a:lnTo>
                    <a:lnTo>
                      <a:pt x="2287" y="825"/>
                    </a:lnTo>
                    <a:lnTo>
                      <a:pt x="2315" y="799"/>
                    </a:lnTo>
                    <a:lnTo>
                      <a:pt x="2344" y="778"/>
                    </a:lnTo>
                    <a:lnTo>
                      <a:pt x="2376" y="762"/>
                    </a:lnTo>
                    <a:lnTo>
                      <a:pt x="2410" y="752"/>
                    </a:lnTo>
                    <a:lnTo>
                      <a:pt x="2445" y="749"/>
                    </a:lnTo>
                    <a:lnTo>
                      <a:pt x="2454" y="749"/>
                    </a:lnTo>
                    <a:lnTo>
                      <a:pt x="2463" y="751"/>
                    </a:lnTo>
                    <a:lnTo>
                      <a:pt x="2463" y="130"/>
                    </a:lnTo>
                    <a:close/>
                    <a:moveTo>
                      <a:pt x="252" y="130"/>
                    </a:moveTo>
                    <a:lnTo>
                      <a:pt x="252" y="750"/>
                    </a:lnTo>
                    <a:lnTo>
                      <a:pt x="285" y="755"/>
                    </a:lnTo>
                    <a:lnTo>
                      <a:pt x="318" y="767"/>
                    </a:lnTo>
                    <a:lnTo>
                      <a:pt x="348" y="784"/>
                    </a:lnTo>
                    <a:lnTo>
                      <a:pt x="375" y="806"/>
                    </a:lnTo>
                    <a:lnTo>
                      <a:pt x="400" y="832"/>
                    </a:lnTo>
                    <a:lnTo>
                      <a:pt x="424" y="862"/>
                    </a:lnTo>
                    <a:lnTo>
                      <a:pt x="442" y="897"/>
                    </a:lnTo>
                    <a:lnTo>
                      <a:pt x="458" y="933"/>
                    </a:lnTo>
                    <a:lnTo>
                      <a:pt x="469" y="974"/>
                    </a:lnTo>
                    <a:lnTo>
                      <a:pt x="476" y="1017"/>
                    </a:lnTo>
                    <a:lnTo>
                      <a:pt x="479" y="1062"/>
                    </a:lnTo>
                    <a:lnTo>
                      <a:pt x="476" y="1108"/>
                    </a:lnTo>
                    <a:lnTo>
                      <a:pt x="469" y="1151"/>
                    </a:lnTo>
                    <a:lnTo>
                      <a:pt x="458" y="1191"/>
                    </a:lnTo>
                    <a:lnTo>
                      <a:pt x="442" y="1229"/>
                    </a:lnTo>
                    <a:lnTo>
                      <a:pt x="424" y="1263"/>
                    </a:lnTo>
                    <a:lnTo>
                      <a:pt x="400" y="1293"/>
                    </a:lnTo>
                    <a:lnTo>
                      <a:pt x="375" y="1320"/>
                    </a:lnTo>
                    <a:lnTo>
                      <a:pt x="348" y="1341"/>
                    </a:lnTo>
                    <a:lnTo>
                      <a:pt x="318" y="1358"/>
                    </a:lnTo>
                    <a:lnTo>
                      <a:pt x="285" y="1370"/>
                    </a:lnTo>
                    <a:lnTo>
                      <a:pt x="252" y="1375"/>
                    </a:lnTo>
                    <a:lnTo>
                      <a:pt x="252" y="1891"/>
                    </a:lnTo>
                    <a:lnTo>
                      <a:pt x="1302" y="2059"/>
                    </a:lnTo>
                    <a:lnTo>
                      <a:pt x="1302" y="298"/>
                    </a:lnTo>
                    <a:lnTo>
                      <a:pt x="252" y="130"/>
                    </a:lnTo>
                    <a:close/>
                    <a:moveTo>
                      <a:pt x="140" y="0"/>
                    </a:moveTo>
                    <a:lnTo>
                      <a:pt x="1357" y="194"/>
                    </a:lnTo>
                    <a:lnTo>
                      <a:pt x="2574" y="0"/>
                    </a:lnTo>
                    <a:lnTo>
                      <a:pt x="2574" y="797"/>
                    </a:lnTo>
                    <a:lnTo>
                      <a:pt x="2600" y="824"/>
                    </a:lnTo>
                    <a:lnTo>
                      <a:pt x="2624" y="855"/>
                    </a:lnTo>
                    <a:lnTo>
                      <a:pt x="2645" y="890"/>
                    </a:lnTo>
                    <a:lnTo>
                      <a:pt x="2662" y="929"/>
                    </a:lnTo>
                    <a:lnTo>
                      <a:pt x="2674" y="971"/>
                    </a:lnTo>
                    <a:lnTo>
                      <a:pt x="2683" y="1015"/>
                    </a:lnTo>
                    <a:lnTo>
                      <a:pt x="2685" y="1062"/>
                    </a:lnTo>
                    <a:lnTo>
                      <a:pt x="2683" y="1110"/>
                    </a:lnTo>
                    <a:lnTo>
                      <a:pt x="2674" y="1154"/>
                    </a:lnTo>
                    <a:lnTo>
                      <a:pt x="2662" y="1196"/>
                    </a:lnTo>
                    <a:lnTo>
                      <a:pt x="2645" y="1234"/>
                    </a:lnTo>
                    <a:lnTo>
                      <a:pt x="2624" y="1270"/>
                    </a:lnTo>
                    <a:lnTo>
                      <a:pt x="2600" y="1300"/>
                    </a:lnTo>
                    <a:lnTo>
                      <a:pt x="2574" y="1328"/>
                    </a:lnTo>
                    <a:lnTo>
                      <a:pt x="2574" y="1985"/>
                    </a:lnTo>
                    <a:lnTo>
                      <a:pt x="1357" y="2179"/>
                    </a:lnTo>
                    <a:lnTo>
                      <a:pt x="140" y="1985"/>
                    </a:lnTo>
                    <a:lnTo>
                      <a:pt x="140" y="1349"/>
                    </a:lnTo>
                    <a:lnTo>
                      <a:pt x="111" y="1327"/>
                    </a:lnTo>
                    <a:lnTo>
                      <a:pt x="84" y="1300"/>
                    </a:lnTo>
                    <a:lnTo>
                      <a:pt x="60" y="1270"/>
                    </a:lnTo>
                    <a:lnTo>
                      <a:pt x="39" y="1234"/>
                    </a:lnTo>
                    <a:lnTo>
                      <a:pt x="22" y="1196"/>
                    </a:lnTo>
                    <a:lnTo>
                      <a:pt x="10" y="1154"/>
                    </a:lnTo>
                    <a:lnTo>
                      <a:pt x="2" y="1110"/>
                    </a:lnTo>
                    <a:lnTo>
                      <a:pt x="0" y="1062"/>
                    </a:lnTo>
                    <a:lnTo>
                      <a:pt x="2" y="1015"/>
                    </a:lnTo>
                    <a:lnTo>
                      <a:pt x="10" y="971"/>
                    </a:lnTo>
                    <a:lnTo>
                      <a:pt x="22" y="929"/>
                    </a:lnTo>
                    <a:lnTo>
                      <a:pt x="39" y="890"/>
                    </a:lnTo>
                    <a:lnTo>
                      <a:pt x="60" y="855"/>
                    </a:lnTo>
                    <a:lnTo>
                      <a:pt x="84" y="824"/>
                    </a:lnTo>
                    <a:lnTo>
                      <a:pt x="111" y="798"/>
                    </a:lnTo>
                    <a:lnTo>
                      <a:pt x="140" y="776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sp>
          <p:nvSpPr>
            <p:cNvPr id="176" name="Rectangle 175"/>
            <p:cNvSpPr/>
            <p:nvPr/>
          </p:nvSpPr>
          <p:spPr>
            <a:xfrm>
              <a:off x="2142326" y="4486150"/>
              <a:ext cx="1083496" cy="471084"/>
            </a:xfrm>
            <a:prstGeom prst="rect">
              <a:avLst/>
            </a:prstGeom>
          </p:spPr>
          <p:txBody>
            <a:bodyPr wrap="none" lIns="68579" tIns="34289" rIns="68579" bIns="34289">
              <a:spAutoFit/>
            </a:bodyPr>
            <a:lstStyle/>
            <a:p>
              <a:pPr defTabSz="457200"/>
              <a:r>
                <a:rPr lang="zh-CN" altLang="en-US" dirty="0">
                  <a:solidFill>
                    <a:srgbClr val="129AC2"/>
                  </a:solidFill>
                  <a:latin typeface="Calibri"/>
                  <a:ea typeface="Heiti TC Light"/>
                  <a:cs typeface="Calibri"/>
                </a:rPr>
                <a:t>為您而設</a:t>
              </a:r>
              <a:endParaRPr lang="en-US" dirty="0">
                <a:solidFill>
                  <a:srgbClr val="129AC2"/>
                </a:solidFill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3876" y="1691232"/>
              <a:ext cx="666757" cy="388049"/>
            </a:xfrm>
            <a:prstGeom prst="rect">
              <a:avLst/>
            </a:prstGeom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579" y="3363419"/>
              <a:ext cx="2213736" cy="11129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861097" y="710570"/>
            <a:ext cx="5627077" cy="41108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02" y="3968050"/>
            <a:ext cx="1574612" cy="7305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7" y="2215619"/>
            <a:ext cx="1402953" cy="105221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32" y="693217"/>
            <a:ext cx="1270384" cy="58239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73" y="2911825"/>
            <a:ext cx="1008112" cy="99047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14" y="1822426"/>
            <a:ext cx="1396075" cy="104705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37" y="623051"/>
            <a:ext cx="1514500" cy="45134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" y="3426885"/>
            <a:ext cx="1713975" cy="90901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43" y="1298627"/>
            <a:ext cx="1333500" cy="42862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7" y="809215"/>
            <a:ext cx="1507077" cy="114537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07" y="4227934"/>
            <a:ext cx="1152127" cy="884250"/>
          </a:xfrm>
          <a:prstGeom prst="rect">
            <a:avLst/>
          </a:prstGeom>
        </p:spPr>
      </p:pic>
      <p:sp>
        <p:nvSpPr>
          <p:cNvPr id="239" name="TextBox 238"/>
          <p:cNvSpPr txBox="1"/>
          <p:nvPr/>
        </p:nvSpPr>
        <p:spPr>
          <a:xfrm>
            <a:off x="3324115" y="123478"/>
            <a:ext cx="570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4F81BD"/>
                </a:solidFill>
                <a:latin typeface="Calibri"/>
                <a:ea typeface="Heiti TC Light"/>
                <a:cs typeface="Calibri"/>
              </a:rPr>
              <a:t>CONVERT SPENDING INTO EARNING</a:t>
            </a:r>
            <a:endParaRPr lang="en-US" sz="2800" b="1" dirty="0">
              <a:solidFill>
                <a:srgbClr val="4F81BD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22" name="Group 221"/>
          <p:cNvGrpSpPr>
            <a:grpSpLocks noChangeAspect="1"/>
          </p:cNvGrpSpPr>
          <p:nvPr/>
        </p:nvGrpSpPr>
        <p:grpSpPr>
          <a:xfrm>
            <a:off x="1043608" y="602186"/>
            <a:ext cx="7200800" cy="4501473"/>
            <a:chOff x="-600474" y="980074"/>
            <a:chExt cx="6466303" cy="5389746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05" y="1379806"/>
              <a:ext cx="4785470" cy="4785470"/>
            </a:xfrm>
            <a:prstGeom prst="rect">
              <a:avLst/>
            </a:prstGeom>
          </p:spPr>
        </p:pic>
        <p:grpSp>
          <p:nvGrpSpPr>
            <p:cNvPr id="224" name="Group 223"/>
            <p:cNvGrpSpPr>
              <a:grpSpLocks noChangeAspect="1"/>
            </p:cNvGrpSpPr>
            <p:nvPr/>
          </p:nvGrpSpPr>
          <p:grpSpPr>
            <a:xfrm>
              <a:off x="4182267" y="3721981"/>
              <a:ext cx="558134" cy="457211"/>
              <a:chOff x="4522432" y="2285367"/>
              <a:chExt cx="269965" cy="221149"/>
            </a:xfrm>
            <a:solidFill>
              <a:srgbClr val="13224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4" name="Freeform 6"/>
              <p:cNvSpPr>
                <a:spLocks/>
              </p:cNvSpPr>
              <p:nvPr/>
            </p:nvSpPr>
            <p:spPr bwMode="auto">
              <a:xfrm>
                <a:off x="4522432" y="2439501"/>
                <a:ext cx="269965" cy="67015"/>
              </a:xfrm>
              <a:custGeom>
                <a:avLst/>
                <a:gdLst>
                  <a:gd name="T0" fmla="*/ 2986 w 3280"/>
                  <a:gd name="T1" fmla="*/ 28 h 662"/>
                  <a:gd name="T2" fmla="*/ 3145 w 3280"/>
                  <a:gd name="T3" fmla="*/ 76 h 662"/>
                  <a:gd name="T4" fmla="*/ 3243 w 3280"/>
                  <a:gd name="T5" fmla="*/ 125 h 662"/>
                  <a:gd name="T6" fmla="*/ 3280 w 3280"/>
                  <a:gd name="T7" fmla="*/ 176 h 662"/>
                  <a:gd name="T8" fmla="*/ 3256 w 3280"/>
                  <a:gd name="T9" fmla="*/ 227 h 662"/>
                  <a:gd name="T10" fmla="*/ 3173 w 3280"/>
                  <a:gd name="T11" fmla="*/ 276 h 662"/>
                  <a:gd name="T12" fmla="*/ 3030 w 3280"/>
                  <a:gd name="T13" fmla="*/ 323 h 662"/>
                  <a:gd name="T14" fmla="*/ 2828 w 3280"/>
                  <a:gd name="T15" fmla="*/ 365 h 662"/>
                  <a:gd name="T16" fmla="*/ 2690 w 3280"/>
                  <a:gd name="T17" fmla="*/ 438 h 662"/>
                  <a:gd name="T18" fmla="*/ 2559 w 3280"/>
                  <a:gd name="T19" fmla="*/ 514 h 662"/>
                  <a:gd name="T20" fmla="*/ 2388 w 3280"/>
                  <a:gd name="T21" fmla="*/ 575 h 662"/>
                  <a:gd name="T22" fmla="*/ 2185 w 3280"/>
                  <a:gd name="T23" fmla="*/ 619 h 662"/>
                  <a:gd name="T24" fmla="*/ 1958 w 3280"/>
                  <a:gd name="T25" fmla="*/ 648 h 662"/>
                  <a:gd name="T26" fmla="*/ 1721 w 3280"/>
                  <a:gd name="T27" fmla="*/ 661 h 662"/>
                  <a:gd name="T28" fmla="*/ 1479 w 3280"/>
                  <a:gd name="T29" fmla="*/ 659 h 662"/>
                  <a:gd name="T30" fmla="*/ 1244 w 3280"/>
                  <a:gd name="T31" fmla="*/ 640 h 662"/>
                  <a:gd name="T32" fmla="*/ 1025 w 3280"/>
                  <a:gd name="T33" fmla="*/ 606 h 662"/>
                  <a:gd name="T34" fmla="*/ 831 w 3280"/>
                  <a:gd name="T35" fmla="*/ 556 h 662"/>
                  <a:gd name="T36" fmla="*/ 672 w 3280"/>
                  <a:gd name="T37" fmla="*/ 490 h 662"/>
                  <a:gd name="T38" fmla="*/ 558 w 3280"/>
                  <a:gd name="T39" fmla="*/ 409 h 662"/>
                  <a:gd name="T40" fmla="*/ 404 w 3280"/>
                  <a:gd name="T41" fmla="*/ 357 h 662"/>
                  <a:gd name="T42" fmla="*/ 242 w 3280"/>
                  <a:gd name="T43" fmla="*/ 320 h 662"/>
                  <a:gd name="T44" fmla="*/ 117 w 3280"/>
                  <a:gd name="T45" fmla="*/ 279 h 662"/>
                  <a:gd name="T46" fmla="*/ 35 w 3280"/>
                  <a:gd name="T47" fmla="*/ 235 h 662"/>
                  <a:gd name="T48" fmla="*/ 0 w 3280"/>
                  <a:gd name="T49" fmla="*/ 188 h 662"/>
                  <a:gd name="T50" fmla="*/ 17 w 3280"/>
                  <a:gd name="T51" fmla="*/ 140 h 662"/>
                  <a:gd name="T52" fmla="*/ 93 w 3280"/>
                  <a:gd name="T53" fmla="*/ 92 h 662"/>
                  <a:gd name="T54" fmla="*/ 231 w 3280"/>
                  <a:gd name="T55" fmla="*/ 45 h 662"/>
                  <a:gd name="T56" fmla="*/ 380 w 3280"/>
                  <a:gd name="T57" fmla="*/ 97 h 662"/>
                  <a:gd name="T58" fmla="*/ 543 w 3280"/>
                  <a:gd name="T59" fmla="*/ 175 h 662"/>
                  <a:gd name="T60" fmla="*/ 729 w 3280"/>
                  <a:gd name="T61" fmla="*/ 226 h 662"/>
                  <a:gd name="T62" fmla="*/ 934 w 3280"/>
                  <a:gd name="T63" fmla="*/ 258 h 662"/>
                  <a:gd name="T64" fmla="*/ 1152 w 3280"/>
                  <a:gd name="T65" fmla="*/ 274 h 662"/>
                  <a:gd name="T66" fmla="*/ 1375 w 3280"/>
                  <a:gd name="T67" fmla="*/ 279 h 662"/>
                  <a:gd name="T68" fmla="*/ 1596 w 3280"/>
                  <a:gd name="T69" fmla="*/ 278 h 662"/>
                  <a:gd name="T70" fmla="*/ 1810 w 3280"/>
                  <a:gd name="T71" fmla="*/ 276 h 662"/>
                  <a:gd name="T72" fmla="*/ 1995 w 3280"/>
                  <a:gd name="T73" fmla="*/ 277 h 662"/>
                  <a:gd name="T74" fmla="*/ 2152 w 3280"/>
                  <a:gd name="T75" fmla="*/ 278 h 662"/>
                  <a:gd name="T76" fmla="*/ 2308 w 3280"/>
                  <a:gd name="T77" fmla="*/ 271 h 662"/>
                  <a:gd name="T78" fmla="*/ 2458 w 3280"/>
                  <a:gd name="T79" fmla="*/ 252 h 662"/>
                  <a:gd name="T80" fmla="*/ 2596 w 3280"/>
                  <a:gd name="T81" fmla="*/ 211 h 662"/>
                  <a:gd name="T82" fmla="*/ 2718 w 3280"/>
                  <a:gd name="T83" fmla="*/ 143 h 662"/>
                  <a:gd name="T84" fmla="*/ 2817 w 3280"/>
                  <a:gd name="T85" fmla="*/ 43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0" h="662">
                    <a:moveTo>
                      <a:pt x="2844" y="0"/>
                    </a:moveTo>
                    <a:lnTo>
                      <a:pt x="2918" y="14"/>
                    </a:lnTo>
                    <a:lnTo>
                      <a:pt x="2986" y="28"/>
                    </a:lnTo>
                    <a:lnTo>
                      <a:pt x="3046" y="44"/>
                    </a:lnTo>
                    <a:lnTo>
                      <a:pt x="3099" y="59"/>
                    </a:lnTo>
                    <a:lnTo>
                      <a:pt x="3145" y="76"/>
                    </a:lnTo>
                    <a:lnTo>
                      <a:pt x="3184" y="91"/>
                    </a:lnTo>
                    <a:lnTo>
                      <a:pt x="3217" y="108"/>
                    </a:lnTo>
                    <a:lnTo>
                      <a:pt x="3243" y="125"/>
                    </a:lnTo>
                    <a:lnTo>
                      <a:pt x="3262" y="142"/>
                    </a:lnTo>
                    <a:lnTo>
                      <a:pt x="3274" y="158"/>
                    </a:lnTo>
                    <a:lnTo>
                      <a:pt x="3280" y="176"/>
                    </a:lnTo>
                    <a:lnTo>
                      <a:pt x="3278" y="193"/>
                    </a:lnTo>
                    <a:lnTo>
                      <a:pt x="3271" y="210"/>
                    </a:lnTo>
                    <a:lnTo>
                      <a:pt x="3256" y="227"/>
                    </a:lnTo>
                    <a:lnTo>
                      <a:pt x="3235" y="243"/>
                    </a:lnTo>
                    <a:lnTo>
                      <a:pt x="3207" y="261"/>
                    </a:lnTo>
                    <a:lnTo>
                      <a:pt x="3173" y="276"/>
                    </a:lnTo>
                    <a:lnTo>
                      <a:pt x="3131" y="292"/>
                    </a:lnTo>
                    <a:lnTo>
                      <a:pt x="3085" y="308"/>
                    </a:lnTo>
                    <a:lnTo>
                      <a:pt x="3030" y="323"/>
                    </a:lnTo>
                    <a:lnTo>
                      <a:pt x="2969" y="338"/>
                    </a:lnTo>
                    <a:lnTo>
                      <a:pt x="2902" y="352"/>
                    </a:lnTo>
                    <a:lnTo>
                      <a:pt x="2828" y="365"/>
                    </a:lnTo>
                    <a:lnTo>
                      <a:pt x="2749" y="378"/>
                    </a:lnTo>
                    <a:lnTo>
                      <a:pt x="2722" y="409"/>
                    </a:lnTo>
                    <a:lnTo>
                      <a:pt x="2690" y="438"/>
                    </a:lnTo>
                    <a:lnTo>
                      <a:pt x="2651" y="465"/>
                    </a:lnTo>
                    <a:lnTo>
                      <a:pt x="2608" y="490"/>
                    </a:lnTo>
                    <a:lnTo>
                      <a:pt x="2559" y="514"/>
                    </a:lnTo>
                    <a:lnTo>
                      <a:pt x="2506" y="536"/>
                    </a:lnTo>
                    <a:lnTo>
                      <a:pt x="2449" y="557"/>
                    </a:lnTo>
                    <a:lnTo>
                      <a:pt x="2388" y="575"/>
                    </a:lnTo>
                    <a:lnTo>
                      <a:pt x="2323" y="591"/>
                    </a:lnTo>
                    <a:lnTo>
                      <a:pt x="2255" y="606"/>
                    </a:lnTo>
                    <a:lnTo>
                      <a:pt x="2185" y="619"/>
                    </a:lnTo>
                    <a:lnTo>
                      <a:pt x="2111" y="630"/>
                    </a:lnTo>
                    <a:lnTo>
                      <a:pt x="2036" y="640"/>
                    </a:lnTo>
                    <a:lnTo>
                      <a:pt x="1958" y="648"/>
                    </a:lnTo>
                    <a:lnTo>
                      <a:pt x="1880" y="654"/>
                    </a:lnTo>
                    <a:lnTo>
                      <a:pt x="1800" y="659"/>
                    </a:lnTo>
                    <a:lnTo>
                      <a:pt x="1721" y="661"/>
                    </a:lnTo>
                    <a:lnTo>
                      <a:pt x="1640" y="662"/>
                    </a:lnTo>
                    <a:lnTo>
                      <a:pt x="1560" y="661"/>
                    </a:lnTo>
                    <a:lnTo>
                      <a:pt x="1479" y="659"/>
                    </a:lnTo>
                    <a:lnTo>
                      <a:pt x="1399" y="654"/>
                    </a:lnTo>
                    <a:lnTo>
                      <a:pt x="1321" y="648"/>
                    </a:lnTo>
                    <a:lnTo>
                      <a:pt x="1244" y="640"/>
                    </a:lnTo>
                    <a:lnTo>
                      <a:pt x="1169" y="630"/>
                    </a:lnTo>
                    <a:lnTo>
                      <a:pt x="1096" y="619"/>
                    </a:lnTo>
                    <a:lnTo>
                      <a:pt x="1025" y="606"/>
                    </a:lnTo>
                    <a:lnTo>
                      <a:pt x="957" y="591"/>
                    </a:lnTo>
                    <a:lnTo>
                      <a:pt x="893" y="574"/>
                    </a:lnTo>
                    <a:lnTo>
                      <a:pt x="831" y="556"/>
                    </a:lnTo>
                    <a:lnTo>
                      <a:pt x="774" y="536"/>
                    </a:lnTo>
                    <a:lnTo>
                      <a:pt x="720" y="514"/>
                    </a:lnTo>
                    <a:lnTo>
                      <a:pt x="672" y="490"/>
                    </a:lnTo>
                    <a:lnTo>
                      <a:pt x="628" y="464"/>
                    </a:lnTo>
                    <a:lnTo>
                      <a:pt x="591" y="438"/>
                    </a:lnTo>
                    <a:lnTo>
                      <a:pt x="558" y="409"/>
                    </a:lnTo>
                    <a:lnTo>
                      <a:pt x="531" y="378"/>
                    </a:lnTo>
                    <a:lnTo>
                      <a:pt x="466" y="368"/>
                    </a:lnTo>
                    <a:lnTo>
                      <a:pt x="404" y="357"/>
                    </a:lnTo>
                    <a:lnTo>
                      <a:pt x="347" y="346"/>
                    </a:lnTo>
                    <a:lnTo>
                      <a:pt x="292" y="333"/>
                    </a:lnTo>
                    <a:lnTo>
                      <a:pt x="242" y="320"/>
                    </a:lnTo>
                    <a:lnTo>
                      <a:pt x="196" y="307"/>
                    </a:lnTo>
                    <a:lnTo>
                      <a:pt x="154" y="294"/>
                    </a:lnTo>
                    <a:lnTo>
                      <a:pt x="117" y="279"/>
                    </a:lnTo>
                    <a:lnTo>
                      <a:pt x="85" y="265"/>
                    </a:lnTo>
                    <a:lnTo>
                      <a:pt x="57" y="249"/>
                    </a:lnTo>
                    <a:lnTo>
                      <a:pt x="35" y="235"/>
                    </a:lnTo>
                    <a:lnTo>
                      <a:pt x="17" y="220"/>
                    </a:lnTo>
                    <a:lnTo>
                      <a:pt x="6" y="203"/>
                    </a:lnTo>
                    <a:lnTo>
                      <a:pt x="0" y="188"/>
                    </a:lnTo>
                    <a:lnTo>
                      <a:pt x="0" y="172"/>
                    </a:lnTo>
                    <a:lnTo>
                      <a:pt x="5" y="156"/>
                    </a:lnTo>
                    <a:lnTo>
                      <a:pt x="17" y="140"/>
                    </a:lnTo>
                    <a:lnTo>
                      <a:pt x="36" y="124"/>
                    </a:lnTo>
                    <a:lnTo>
                      <a:pt x="61" y="108"/>
                    </a:lnTo>
                    <a:lnTo>
                      <a:pt x="93" y="92"/>
                    </a:lnTo>
                    <a:lnTo>
                      <a:pt x="132" y="77"/>
                    </a:lnTo>
                    <a:lnTo>
                      <a:pt x="178" y="60"/>
                    </a:lnTo>
                    <a:lnTo>
                      <a:pt x="231" y="45"/>
                    </a:lnTo>
                    <a:lnTo>
                      <a:pt x="291" y="29"/>
                    </a:lnTo>
                    <a:lnTo>
                      <a:pt x="334" y="65"/>
                    </a:lnTo>
                    <a:lnTo>
                      <a:pt x="380" y="97"/>
                    </a:lnTo>
                    <a:lnTo>
                      <a:pt x="431" y="126"/>
                    </a:lnTo>
                    <a:lnTo>
                      <a:pt x="486" y="151"/>
                    </a:lnTo>
                    <a:lnTo>
                      <a:pt x="543" y="175"/>
                    </a:lnTo>
                    <a:lnTo>
                      <a:pt x="602" y="194"/>
                    </a:lnTo>
                    <a:lnTo>
                      <a:pt x="664" y="212"/>
                    </a:lnTo>
                    <a:lnTo>
                      <a:pt x="729" y="226"/>
                    </a:lnTo>
                    <a:lnTo>
                      <a:pt x="796" y="238"/>
                    </a:lnTo>
                    <a:lnTo>
                      <a:pt x="864" y="249"/>
                    </a:lnTo>
                    <a:lnTo>
                      <a:pt x="934" y="258"/>
                    </a:lnTo>
                    <a:lnTo>
                      <a:pt x="1006" y="265"/>
                    </a:lnTo>
                    <a:lnTo>
                      <a:pt x="1078" y="270"/>
                    </a:lnTo>
                    <a:lnTo>
                      <a:pt x="1152" y="274"/>
                    </a:lnTo>
                    <a:lnTo>
                      <a:pt x="1226" y="276"/>
                    </a:lnTo>
                    <a:lnTo>
                      <a:pt x="1301" y="278"/>
                    </a:lnTo>
                    <a:lnTo>
                      <a:pt x="1375" y="279"/>
                    </a:lnTo>
                    <a:lnTo>
                      <a:pt x="1448" y="279"/>
                    </a:lnTo>
                    <a:lnTo>
                      <a:pt x="1523" y="278"/>
                    </a:lnTo>
                    <a:lnTo>
                      <a:pt x="1596" y="278"/>
                    </a:lnTo>
                    <a:lnTo>
                      <a:pt x="1669" y="277"/>
                    </a:lnTo>
                    <a:lnTo>
                      <a:pt x="1739" y="276"/>
                    </a:lnTo>
                    <a:lnTo>
                      <a:pt x="1810" y="276"/>
                    </a:lnTo>
                    <a:lnTo>
                      <a:pt x="1878" y="276"/>
                    </a:lnTo>
                    <a:lnTo>
                      <a:pt x="1944" y="276"/>
                    </a:lnTo>
                    <a:lnTo>
                      <a:pt x="1995" y="277"/>
                    </a:lnTo>
                    <a:lnTo>
                      <a:pt x="2047" y="278"/>
                    </a:lnTo>
                    <a:lnTo>
                      <a:pt x="2099" y="278"/>
                    </a:lnTo>
                    <a:lnTo>
                      <a:pt x="2152" y="278"/>
                    </a:lnTo>
                    <a:lnTo>
                      <a:pt x="2204" y="277"/>
                    </a:lnTo>
                    <a:lnTo>
                      <a:pt x="2256" y="275"/>
                    </a:lnTo>
                    <a:lnTo>
                      <a:pt x="2308" y="271"/>
                    </a:lnTo>
                    <a:lnTo>
                      <a:pt x="2359" y="267"/>
                    </a:lnTo>
                    <a:lnTo>
                      <a:pt x="2409" y="260"/>
                    </a:lnTo>
                    <a:lnTo>
                      <a:pt x="2458" y="252"/>
                    </a:lnTo>
                    <a:lnTo>
                      <a:pt x="2505" y="240"/>
                    </a:lnTo>
                    <a:lnTo>
                      <a:pt x="2552" y="227"/>
                    </a:lnTo>
                    <a:lnTo>
                      <a:pt x="2596" y="211"/>
                    </a:lnTo>
                    <a:lnTo>
                      <a:pt x="2639" y="192"/>
                    </a:lnTo>
                    <a:lnTo>
                      <a:pt x="2680" y="170"/>
                    </a:lnTo>
                    <a:lnTo>
                      <a:pt x="2718" y="143"/>
                    </a:lnTo>
                    <a:lnTo>
                      <a:pt x="2754" y="114"/>
                    </a:lnTo>
                    <a:lnTo>
                      <a:pt x="2787" y="81"/>
                    </a:lnTo>
                    <a:lnTo>
                      <a:pt x="2817" y="43"/>
                    </a:lnTo>
                    <a:lnTo>
                      <a:pt x="2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65" name="Freeform 7"/>
              <p:cNvSpPr>
                <a:spLocks/>
              </p:cNvSpPr>
              <p:nvPr/>
            </p:nvSpPr>
            <p:spPr bwMode="auto">
              <a:xfrm>
                <a:off x="4545080" y="2302121"/>
                <a:ext cx="206550" cy="150783"/>
              </a:xfrm>
              <a:custGeom>
                <a:avLst/>
                <a:gdLst>
                  <a:gd name="T0" fmla="*/ 1659 w 2512"/>
                  <a:gd name="T1" fmla="*/ 10 h 1490"/>
                  <a:gd name="T2" fmla="*/ 1864 w 2512"/>
                  <a:gd name="T3" fmla="*/ 63 h 1490"/>
                  <a:gd name="T4" fmla="*/ 2050 w 2512"/>
                  <a:gd name="T5" fmla="*/ 156 h 1490"/>
                  <a:gd name="T6" fmla="*/ 1840 w 2512"/>
                  <a:gd name="T7" fmla="*/ 229 h 1490"/>
                  <a:gd name="T8" fmla="*/ 1674 w 2512"/>
                  <a:gd name="T9" fmla="*/ 321 h 1490"/>
                  <a:gd name="T10" fmla="*/ 1549 w 2512"/>
                  <a:gd name="T11" fmla="*/ 429 h 1490"/>
                  <a:gd name="T12" fmla="*/ 1461 w 2512"/>
                  <a:gd name="T13" fmla="*/ 547 h 1490"/>
                  <a:gd name="T14" fmla="*/ 1409 w 2512"/>
                  <a:gd name="T15" fmla="*/ 671 h 1490"/>
                  <a:gd name="T16" fmla="*/ 1390 w 2512"/>
                  <a:gd name="T17" fmla="*/ 798 h 1490"/>
                  <a:gd name="T18" fmla="*/ 1400 w 2512"/>
                  <a:gd name="T19" fmla="*/ 922 h 1490"/>
                  <a:gd name="T20" fmla="*/ 1438 w 2512"/>
                  <a:gd name="T21" fmla="*/ 1039 h 1490"/>
                  <a:gd name="T22" fmla="*/ 1500 w 2512"/>
                  <a:gd name="T23" fmla="*/ 1144 h 1490"/>
                  <a:gd name="T24" fmla="*/ 1583 w 2512"/>
                  <a:gd name="T25" fmla="*/ 1234 h 1490"/>
                  <a:gd name="T26" fmla="*/ 1686 w 2512"/>
                  <a:gd name="T27" fmla="*/ 1304 h 1490"/>
                  <a:gd name="T28" fmla="*/ 1806 w 2512"/>
                  <a:gd name="T29" fmla="*/ 1349 h 1490"/>
                  <a:gd name="T30" fmla="*/ 1938 w 2512"/>
                  <a:gd name="T31" fmla="*/ 1365 h 1490"/>
                  <a:gd name="T32" fmla="*/ 2093 w 2512"/>
                  <a:gd name="T33" fmla="*/ 1344 h 1490"/>
                  <a:gd name="T34" fmla="*/ 2225 w 2512"/>
                  <a:gd name="T35" fmla="*/ 1284 h 1490"/>
                  <a:gd name="T36" fmla="*/ 2336 w 2512"/>
                  <a:gd name="T37" fmla="*/ 1191 h 1490"/>
                  <a:gd name="T38" fmla="*/ 2429 w 2512"/>
                  <a:gd name="T39" fmla="*/ 1071 h 1490"/>
                  <a:gd name="T40" fmla="*/ 2509 w 2512"/>
                  <a:gd name="T41" fmla="*/ 929 h 1490"/>
                  <a:gd name="T42" fmla="*/ 2507 w 2512"/>
                  <a:gd name="T43" fmla="*/ 1094 h 1490"/>
                  <a:gd name="T44" fmla="*/ 2479 w 2512"/>
                  <a:gd name="T45" fmla="*/ 1223 h 1490"/>
                  <a:gd name="T46" fmla="*/ 2426 w 2512"/>
                  <a:gd name="T47" fmla="*/ 1321 h 1490"/>
                  <a:gd name="T48" fmla="*/ 2351 w 2512"/>
                  <a:gd name="T49" fmla="*/ 1392 h 1490"/>
                  <a:gd name="T50" fmla="*/ 2256 w 2512"/>
                  <a:gd name="T51" fmla="*/ 1440 h 1490"/>
                  <a:gd name="T52" fmla="*/ 2143 w 2512"/>
                  <a:gd name="T53" fmla="*/ 1469 h 1490"/>
                  <a:gd name="T54" fmla="*/ 2016 w 2512"/>
                  <a:gd name="T55" fmla="*/ 1485 h 1490"/>
                  <a:gd name="T56" fmla="*/ 1875 w 2512"/>
                  <a:gd name="T57" fmla="*/ 1490 h 1490"/>
                  <a:gd name="T58" fmla="*/ 1725 w 2512"/>
                  <a:gd name="T59" fmla="*/ 1490 h 1490"/>
                  <a:gd name="T60" fmla="*/ 1567 w 2512"/>
                  <a:gd name="T61" fmla="*/ 1488 h 1490"/>
                  <a:gd name="T62" fmla="*/ 1415 w 2512"/>
                  <a:gd name="T63" fmla="*/ 1488 h 1490"/>
                  <a:gd name="T64" fmla="*/ 1256 w 2512"/>
                  <a:gd name="T65" fmla="*/ 1490 h 1490"/>
                  <a:gd name="T66" fmla="*/ 1087 w 2512"/>
                  <a:gd name="T67" fmla="*/ 1490 h 1490"/>
                  <a:gd name="T68" fmla="*/ 914 w 2512"/>
                  <a:gd name="T69" fmla="*/ 1486 h 1490"/>
                  <a:gd name="T70" fmla="*/ 742 w 2512"/>
                  <a:gd name="T71" fmla="*/ 1476 h 1490"/>
                  <a:gd name="T72" fmla="*/ 577 w 2512"/>
                  <a:gd name="T73" fmla="*/ 1456 h 1490"/>
                  <a:gd name="T74" fmla="*/ 422 w 2512"/>
                  <a:gd name="T75" fmla="*/ 1425 h 1490"/>
                  <a:gd name="T76" fmla="*/ 284 w 2512"/>
                  <a:gd name="T77" fmla="*/ 1379 h 1490"/>
                  <a:gd name="T78" fmla="*/ 168 w 2512"/>
                  <a:gd name="T79" fmla="*/ 1317 h 1490"/>
                  <a:gd name="T80" fmla="*/ 78 w 2512"/>
                  <a:gd name="T81" fmla="*/ 1235 h 1490"/>
                  <a:gd name="T82" fmla="*/ 21 w 2512"/>
                  <a:gd name="T83" fmla="*/ 1131 h 1490"/>
                  <a:gd name="T84" fmla="*/ 0 w 2512"/>
                  <a:gd name="T85" fmla="*/ 1002 h 1490"/>
                  <a:gd name="T86" fmla="*/ 32 w 2512"/>
                  <a:gd name="T87" fmla="*/ 828 h 1490"/>
                  <a:gd name="T88" fmla="*/ 120 w 2512"/>
                  <a:gd name="T89" fmla="*/ 664 h 1490"/>
                  <a:gd name="T90" fmla="*/ 252 w 2512"/>
                  <a:gd name="T91" fmla="*/ 511 h 1490"/>
                  <a:gd name="T92" fmla="*/ 422 w 2512"/>
                  <a:gd name="T93" fmla="*/ 375 h 1490"/>
                  <a:gd name="T94" fmla="*/ 617 w 2512"/>
                  <a:gd name="T95" fmla="*/ 256 h 1490"/>
                  <a:gd name="T96" fmla="*/ 828 w 2512"/>
                  <a:gd name="T97" fmla="*/ 155 h 1490"/>
                  <a:gd name="T98" fmla="*/ 1044 w 2512"/>
                  <a:gd name="T99" fmla="*/ 78 h 1490"/>
                  <a:gd name="T100" fmla="*/ 1256 w 2512"/>
                  <a:gd name="T101" fmla="*/ 26 h 1490"/>
                  <a:gd name="T102" fmla="*/ 1453 w 2512"/>
                  <a:gd name="T103" fmla="*/ 2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12" h="1490">
                    <a:moveTo>
                      <a:pt x="1513" y="0"/>
                    </a:moveTo>
                    <a:lnTo>
                      <a:pt x="1586" y="3"/>
                    </a:lnTo>
                    <a:lnTo>
                      <a:pt x="1659" y="10"/>
                    </a:lnTo>
                    <a:lnTo>
                      <a:pt x="1729" y="23"/>
                    </a:lnTo>
                    <a:lnTo>
                      <a:pt x="1798" y="41"/>
                    </a:lnTo>
                    <a:lnTo>
                      <a:pt x="1864" y="63"/>
                    </a:lnTo>
                    <a:lnTo>
                      <a:pt x="1928" y="90"/>
                    </a:lnTo>
                    <a:lnTo>
                      <a:pt x="1990" y="121"/>
                    </a:lnTo>
                    <a:lnTo>
                      <a:pt x="2050" y="156"/>
                    </a:lnTo>
                    <a:lnTo>
                      <a:pt x="1975" y="179"/>
                    </a:lnTo>
                    <a:lnTo>
                      <a:pt x="1905" y="202"/>
                    </a:lnTo>
                    <a:lnTo>
                      <a:pt x="1840" y="229"/>
                    </a:lnTo>
                    <a:lnTo>
                      <a:pt x="1780" y="258"/>
                    </a:lnTo>
                    <a:lnTo>
                      <a:pt x="1724" y="288"/>
                    </a:lnTo>
                    <a:lnTo>
                      <a:pt x="1674" y="321"/>
                    </a:lnTo>
                    <a:lnTo>
                      <a:pt x="1627" y="356"/>
                    </a:lnTo>
                    <a:lnTo>
                      <a:pt x="1585" y="392"/>
                    </a:lnTo>
                    <a:lnTo>
                      <a:pt x="1549" y="429"/>
                    </a:lnTo>
                    <a:lnTo>
                      <a:pt x="1515" y="467"/>
                    </a:lnTo>
                    <a:lnTo>
                      <a:pt x="1486" y="506"/>
                    </a:lnTo>
                    <a:lnTo>
                      <a:pt x="1461" y="547"/>
                    </a:lnTo>
                    <a:lnTo>
                      <a:pt x="1440" y="588"/>
                    </a:lnTo>
                    <a:lnTo>
                      <a:pt x="1422" y="629"/>
                    </a:lnTo>
                    <a:lnTo>
                      <a:pt x="1409" y="671"/>
                    </a:lnTo>
                    <a:lnTo>
                      <a:pt x="1399" y="714"/>
                    </a:lnTo>
                    <a:lnTo>
                      <a:pt x="1393" y="756"/>
                    </a:lnTo>
                    <a:lnTo>
                      <a:pt x="1390" y="798"/>
                    </a:lnTo>
                    <a:lnTo>
                      <a:pt x="1390" y="840"/>
                    </a:lnTo>
                    <a:lnTo>
                      <a:pt x="1394" y="881"/>
                    </a:lnTo>
                    <a:lnTo>
                      <a:pt x="1400" y="922"/>
                    </a:lnTo>
                    <a:lnTo>
                      <a:pt x="1410" y="962"/>
                    </a:lnTo>
                    <a:lnTo>
                      <a:pt x="1422" y="1001"/>
                    </a:lnTo>
                    <a:lnTo>
                      <a:pt x="1438" y="1039"/>
                    </a:lnTo>
                    <a:lnTo>
                      <a:pt x="1456" y="1075"/>
                    </a:lnTo>
                    <a:lnTo>
                      <a:pt x="1476" y="1110"/>
                    </a:lnTo>
                    <a:lnTo>
                      <a:pt x="1500" y="1144"/>
                    </a:lnTo>
                    <a:lnTo>
                      <a:pt x="1525" y="1177"/>
                    </a:lnTo>
                    <a:lnTo>
                      <a:pt x="1554" y="1206"/>
                    </a:lnTo>
                    <a:lnTo>
                      <a:pt x="1583" y="1234"/>
                    </a:lnTo>
                    <a:lnTo>
                      <a:pt x="1616" y="1260"/>
                    </a:lnTo>
                    <a:lnTo>
                      <a:pt x="1651" y="1283"/>
                    </a:lnTo>
                    <a:lnTo>
                      <a:pt x="1686" y="1304"/>
                    </a:lnTo>
                    <a:lnTo>
                      <a:pt x="1724" y="1322"/>
                    </a:lnTo>
                    <a:lnTo>
                      <a:pt x="1764" y="1336"/>
                    </a:lnTo>
                    <a:lnTo>
                      <a:pt x="1806" y="1349"/>
                    </a:lnTo>
                    <a:lnTo>
                      <a:pt x="1849" y="1358"/>
                    </a:lnTo>
                    <a:lnTo>
                      <a:pt x="1892" y="1363"/>
                    </a:lnTo>
                    <a:lnTo>
                      <a:pt x="1938" y="1365"/>
                    </a:lnTo>
                    <a:lnTo>
                      <a:pt x="1992" y="1362"/>
                    </a:lnTo>
                    <a:lnTo>
                      <a:pt x="2044" y="1355"/>
                    </a:lnTo>
                    <a:lnTo>
                      <a:pt x="2093" y="1344"/>
                    </a:lnTo>
                    <a:lnTo>
                      <a:pt x="2140" y="1328"/>
                    </a:lnTo>
                    <a:lnTo>
                      <a:pt x="2184" y="1308"/>
                    </a:lnTo>
                    <a:lnTo>
                      <a:pt x="2225" y="1284"/>
                    </a:lnTo>
                    <a:lnTo>
                      <a:pt x="2265" y="1257"/>
                    </a:lnTo>
                    <a:lnTo>
                      <a:pt x="2301" y="1226"/>
                    </a:lnTo>
                    <a:lnTo>
                      <a:pt x="2336" y="1191"/>
                    </a:lnTo>
                    <a:lnTo>
                      <a:pt x="2369" y="1154"/>
                    </a:lnTo>
                    <a:lnTo>
                      <a:pt x="2400" y="1114"/>
                    </a:lnTo>
                    <a:lnTo>
                      <a:pt x="2429" y="1071"/>
                    </a:lnTo>
                    <a:lnTo>
                      <a:pt x="2458" y="1026"/>
                    </a:lnTo>
                    <a:lnTo>
                      <a:pt x="2484" y="979"/>
                    </a:lnTo>
                    <a:lnTo>
                      <a:pt x="2509" y="929"/>
                    </a:lnTo>
                    <a:lnTo>
                      <a:pt x="2512" y="988"/>
                    </a:lnTo>
                    <a:lnTo>
                      <a:pt x="2512" y="1044"/>
                    </a:lnTo>
                    <a:lnTo>
                      <a:pt x="2507" y="1094"/>
                    </a:lnTo>
                    <a:lnTo>
                      <a:pt x="2501" y="1141"/>
                    </a:lnTo>
                    <a:lnTo>
                      <a:pt x="2491" y="1184"/>
                    </a:lnTo>
                    <a:lnTo>
                      <a:pt x="2479" y="1223"/>
                    </a:lnTo>
                    <a:lnTo>
                      <a:pt x="2465" y="1259"/>
                    </a:lnTo>
                    <a:lnTo>
                      <a:pt x="2446" y="1291"/>
                    </a:lnTo>
                    <a:lnTo>
                      <a:pt x="2426" y="1321"/>
                    </a:lnTo>
                    <a:lnTo>
                      <a:pt x="2403" y="1348"/>
                    </a:lnTo>
                    <a:lnTo>
                      <a:pt x="2378" y="1371"/>
                    </a:lnTo>
                    <a:lnTo>
                      <a:pt x="2351" y="1392"/>
                    </a:lnTo>
                    <a:lnTo>
                      <a:pt x="2321" y="1410"/>
                    </a:lnTo>
                    <a:lnTo>
                      <a:pt x="2289" y="1425"/>
                    </a:lnTo>
                    <a:lnTo>
                      <a:pt x="2256" y="1440"/>
                    </a:lnTo>
                    <a:lnTo>
                      <a:pt x="2220" y="1451"/>
                    </a:lnTo>
                    <a:lnTo>
                      <a:pt x="2182" y="1461"/>
                    </a:lnTo>
                    <a:lnTo>
                      <a:pt x="2143" y="1469"/>
                    </a:lnTo>
                    <a:lnTo>
                      <a:pt x="2103" y="1476"/>
                    </a:lnTo>
                    <a:lnTo>
                      <a:pt x="2060" y="1481"/>
                    </a:lnTo>
                    <a:lnTo>
                      <a:pt x="2016" y="1485"/>
                    </a:lnTo>
                    <a:lnTo>
                      <a:pt x="1970" y="1487"/>
                    </a:lnTo>
                    <a:lnTo>
                      <a:pt x="1923" y="1489"/>
                    </a:lnTo>
                    <a:lnTo>
                      <a:pt x="1875" y="1490"/>
                    </a:lnTo>
                    <a:lnTo>
                      <a:pt x="1826" y="1490"/>
                    </a:lnTo>
                    <a:lnTo>
                      <a:pt x="1776" y="1490"/>
                    </a:lnTo>
                    <a:lnTo>
                      <a:pt x="1725" y="1490"/>
                    </a:lnTo>
                    <a:lnTo>
                      <a:pt x="1673" y="1489"/>
                    </a:lnTo>
                    <a:lnTo>
                      <a:pt x="1620" y="1488"/>
                    </a:lnTo>
                    <a:lnTo>
                      <a:pt x="1567" y="1488"/>
                    </a:lnTo>
                    <a:lnTo>
                      <a:pt x="1513" y="1488"/>
                    </a:lnTo>
                    <a:lnTo>
                      <a:pt x="1465" y="1488"/>
                    </a:lnTo>
                    <a:lnTo>
                      <a:pt x="1415" y="1488"/>
                    </a:lnTo>
                    <a:lnTo>
                      <a:pt x="1363" y="1489"/>
                    </a:lnTo>
                    <a:lnTo>
                      <a:pt x="1310" y="1489"/>
                    </a:lnTo>
                    <a:lnTo>
                      <a:pt x="1256" y="1490"/>
                    </a:lnTo>
                    <a:lnTo>
                      <a:pt x="1200" y="1490"/>
                    </a:lnTo>
                    <a:lnTo>
                      <a:pt x="1144" y="1490"/>
                    </a:lnTo>
                    <a:lnTo>
                      <a:pt x="1087" y="1490"/>
                    </a:lnTo>
                    <a:lnTo>
                      <a:pt x="1030" y="1489"/>
                    </a:lnTo>
                    <a:lnTo>
                      <a:pt x="972" y="1488"/>
                    </a:lnTo>
                    <a:lnTo>
                      <a:pt x="914" y="1486"/>
                    </a:lnTo>
                    <a:lnTo>
                      <a:pt x="856" y="1484"/>
                    </a:lnTo>
                    <a:lnTo>
                      <a:pt x="799" y="1480"/>
                    </a:lnTo>
                    <a:lnTo>
                      <a:pt x="742" y="1476"/>
                    </a:lnTo>
                    <a:lnTo>
                      <a:pt x="686" y="1470"/>
                    </a:lnTo>
                    <a:lnTo>
                      <a:pt x="631" y="1464"/>
                    </a:lnTo>
                    <a:lnTo>
                      <a:pt x="577" y="1456"/>
                    </a:lnTo>
                    <a:lnTo>
                      <a:pt x="524" y="1447"/>
                    </a:lnTo>
                    <a:lnTo>
                      <a:pt x="472" y="1437"/>
                    </a:lnTo>
                    <a:lnTo>
                      <a:pt x="422" y="1425"/>
                    </a:lnTo>
                    <a:lnTo>
                      <a:pt x="374" y="1411"/>
                    </a:lnTo>
                    <a:lnTo>
                      <a:pt x="328" y="1397"/>
                    </a:lnTo>
                    <a:lnTo>
                      <a:pt x="284" y="1379"/>
                    </a:lnTo>
                    <a:lnTo>
                      <a:pt x="242" y="1361"/>
                    </a:lnTo>
                    <a:lnTo>
                      <a:pt x="203" y="1339"/>
                    </a:lnTo>
                    <a:lnTo>
                      <a:pt x="168" y="1317"/>
                    </a:lnTo>
                    <a:lnTo>
                      <a:pt x="135" y="1292"/>
                    </a:lnTo>
                    <a:lnTo>
                      <a:pt x="104" y="1265"/>
                    </a:lnTo>
                    <a:lnTo>
                      <a:pt x="78" y="1235"/>
                    </a:lnTo>
                    <a:lnTo>
                      <a:pt x="55" y="1202"/>
                    </a:lnTo>
                    <a:lnTo>
                      <a:pt x="36" y="1167"/>
                    </a:lnTo>
                    <a:lnTo>
                      <a:pt x="21" y="1131"/>
                    </a:lnTo>
                    <a:lnTo>
                      <a:pt x="10" y="1091"/>
                    </a:lnTo>
                    <a:lnTo>
                      <a:pt x="2" y="1048"/>
                    </a:lnTo>
                    <a:lnTo>
                      <a:pt x="0" y="1002"/>
                    </a:lnTo>
                    <a:lnTo>
                      <a:pt x="3" y="942"/>
                    </a:lnTo>
                    <a:lnTo>
                      <a:pt x="15" y="885"/>
                    </a:lnTo>
                    <a:lnTo>
                      <a:pt x="32" y="828"/>
                    </a:lnTo>
                    <a:lnTo>
                      <a:pt x="55" y="771"/>
                    </a:lnTo>
                    <a:lnTo>
                      <a:pt x="84" y="717"/>
                    </a:lnTo>
                    <a:lnTo>
                      <a:pt x="120" y="664"/>
                    </a:lnTo>
                    <a:lnTo>
                      <a:pt x="159" y="612"/>
                    </a:lnTo>
                    <a:lnTo>
                      <a:pt x="203" y="561"/>
                    </a:lnTo>
                    <a:lnTo>
                      <a:pt x="252" y="511"/>
                    </a:lnTo>
                    <a:lnTo>
                      <a:pt x="305" y="464"/>
                    </a:lnTo>
                    <a:lnTo>
                      <a:pt x="362" y="418"/>
                    </a:lnTo>
                    <a:lnTo>
                      <a:pt x="422" y="375"/>
                    </a:lnTo>
                    <a:lnTo>
                      <a:pt x="485" y="333"/>
                    </a:lnTo>
                    <a:lnTo>
                      <a:pt x="550" y="293"/>
                    </a:lnTo>
                    <a:lnTo>
                      <a:pt x="617" y="256"/>
                    </a:lnTo>
                    <a:lnTo>
                      <a:pt x="686" y="220"/>
                    </a:lnTo>
                    <a:lnTo>
                      <a:pt x="756" y="187"/>
                    </a:lnTo>
                    <a:lnTo>
                      <a:pt x="828" y="155"/>
                    </a:lnTo>
                    <a:lnTo>
                      <a:pt x="900" y="128"/>
                    </a:lnTo>
                    <a:lnTo>
                      <a:pt x="972" y="101"/>
                    </a:lnTo>
                    <a:lnTo>
                      <a:pt x="1044" y="78"/>
                    </a:lnTo>
                    <a:lnTo>
                      <a:pt x="1115" y="58"/>
                    </a:lnTo>
                    <a:lnTo>
                      <a:pt x="1187" y="41"/>
                    </a:lnTo>
                    <a:lnTo>
                      <a:pt x="1256" y="26"/>
                    </a:lnTo>
                    <a:lnTo>
                      <a:pt x="1323" y="15"/>
                    </a:lnTo>
                    <a:lnTo>
                      <a:pt x="1390" y="7"/>
                    </a:lnTo>
                    <a:lnTo>
                      <a:pt x="1453" y="2"/>
                    </a:lnTo>
                    <a:lnTo>
                      <a:pt x="1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66" name="Freeform 8"/>
              <p:cNvSpPr>
                <a:spLocks/>
              </p:cNvSpPr>
              <p:nvPr/>
            </p:nvSpPr>
            <p:spPr bwMode="auto">
              <a:xfrm>
                <a:off x="4671003" y="2285367"/>
                <a:ext cx="113240" cy="140731"/>
              </a:xfrm>
              <a:custGeom>
                <a:avLst/>
                <a:gdLst>
                  <a:gd name="T0" fmla="*/ 1131 w 1379"/>
                  <a:gd name="T1" fmla="*/ 10 h 1387"/>
                  <a:gd name="T2" fmla="*/ 1179 w 1379"/>
                  <a:gd name="T3" fmla="*/ 63 h 1387"/>
                  <a:gd name="T4" fmla="*/ 1191 w 1379"/>
                  <a:gd name="T5" fmla="*/ 132 h 1387"/>
                  <a:gd name="T6" fmla="*/ 1188 w 1379"/>
                  <a:gd name="T7" fmla="*/ 165 h 1387"/>
                  <a:gd name="T8" fmla="*/ 1196 w 1379"/>
                  <a:gd name="T9" fmla="*/ 182 h 1387"/>
                  <a:gd name="T10" fmla="*/ 1234 w 1379"/>
                  <a:gd name="T11" fmla="*/ 187 h 1387"/>
                  <a:gd name="T12" fmla="*/ 1291 w 1379"/>
                  <a:gd name="T13" fmla="*/ 191 h 1387"/>
                  <a:gd name="T14" fmla="*/ 1342 w 1379"/>
                  <a:gd name="T15" fmla="*/ 217 h 1387"/>
                  <a:gd name="T16" fmla="*/ 1377 w 1379"/>
                  <a:gd name="T17" fmla="*/ 280 h 1387"/>
                  <a:gd name="T18" fmla="*/ 1372 w 1379"/>
                  <a:gd name="T19" fmla="*/ 344 h 1387"/>
                  <a:gd name="T20" fmla="*/ 1337 w 1379"/>
                  <a:gd name="T21" fmla="*/ 396 h 1387"/>
                  <a:gd name="T22" fmla="*/ 1281 w 1379"/>
                  <a:gd name="T23" fmla="*/ 427 h 1387"/>
                  <a:gd name="T24" fmla="*/ 1218 w 1379"/>
                  <a:gd name="T25" fmla="*/ 426 h 1387"/>
                  <a:gd name="T26" fmla="*/ 1158 w 1379"/>
                  <a:gd name="T27" fmla="*/ 384 h 1387"/>
                  <a:gd name="T28" fmla="*/ 1141 w 1379"/>
                  <a:gd name="T29" fmla="*/ 401 h 1387"/>
                  <a:gd name="T30" fmla="*/ 1101 w 1379"/>
                  <a:gd name="T31" fmla="*/ 441 h 1387"/>
                  <a:gd name="T32" fmla="*/ 1050 w 1379"/>
                  <a:gd name="T33" fmla="*/ 492 h 1387"/>
                  <a:gd name="T34" fmla="*/ 1000 w 1379"/>
                  <a:gd name="T35" fmla="*/ 543 h 1387"/>
                  <a:gd name="T36" fmla="*/ 960 w 1379"/>
                  <a:gd name="T37" fmla="*/ 582 h 1387"/>
                  <a:gd name="T38" fmla="*/ 943 w 1379"/>
                  <a:gd name="T39" fmla="*/ 601 h 1387"/>
                  <a:gd name="T40" fmla="*/ 945 w 1379"/>
                  <a:gd name="T41" fmla="*/ 726 h 1387"/>
                  <a:gd name="T42" fmla="*/ 915 w 1379"/>
                  <a:gd name="T43" fmla="*/ 866 h 1387"/>
                  <a:gd name="T44" fmla="*/ 861 w 1379"/>
                  <a:gd name="T45" fmla="*/ 1006 h 1387"/>
                  <a:gd name="T46" fmla="*/ 793 w 1379"/>
                  <a:gd name="T47" fmla="*/ 1136 h 1387"/>
                  <a:gd name="T48" fmla="*/ 717 w 1379"/>
                  <a:gd name="T49" fmla="*/ 1240 h 1387"/>
                  <a:gd name="T50" fmla="*/ 620 w 1379"/>
                  <a:gd name="T51" fmla="*/ 1325 h 1387"/>
                  <a:gd name="T52" fmla="*/ 495 w 1379"/>
                  <a:gd name="T53" fmla="*/ 1376 h 1387"/>
                  <a:gd name="T54" fmla="*/ 361 w 1379"/>
                  <a:gd name="T55" fmla="*/ 1384 h 1387"/>
                  <a:gd name="T56" fmla="*/ 233 w 1379"/>
                  <a:gd name="T57" fmla="*/ 1347 h 1387"/>
                  <a:gd name="T58" fmla="*/ 119 w 1379"/>
                  <a:gd name="T59" fmla="*/ 1267 h 1387"/>
                  <a:gd name="T60" fmla="*/ 39 w 1379"/>
                  <a:gd name="T61" fmla="*/ 1153 h 1387"/>
                  <a:gd name="T62" fmla="*/ 2 w 1379"/>
                  <a:gd name="T63" fmla="*/ 1023 h 1387"/>
                  <a:gd name="T64" fmla="*/ 10 w 1379"/>
                  <a:gd name="T65" fmla="*/ 890 h 1387"/>
                  <a:gd name="T66" fmla="*/ 61 w 1379"/>
                  <a:gd name="T67" fmla="*/ 764 h 1387"/>
                  <a:gd name="T68" fmla="*/ 146 w 1379"/>
                  <a:gd name="T69" fmla="*/ 666 h 1387"/>
                  <a:gd name="T70" fmla="*/ 250 w 1379"/>
                  <a:gd name="T71" fmla="*/ 590 h 1387"/>
                  <a:gd name="T72" fmla="*/ 379 w 1379"/>
                  <a:gd name="T73" fmla="*/ 522 h 1387"/>
                  <a:gd name="T74" fmla="*/ 520 w 1379"/>
                  <a:gd name="T75" fmla="*/ 469 h 1387"/>
                  <a:gd name="T76" fmla="*/ 658 w 1379"/>
                  <a:gd name="T77" fmla="*/ 438 h 1387"/>
                  <a:gd name="T78" fmla="*/ 784 w 1379"/>
                  <a:gd name="T79" fmla="*/ 441 h 1387"/>
                  <a:gd name="T80" fmla="*/ 801 w 1379"/>
                  <a:gd name="T81" fmla="*/ 423 h 1387"/>
                  <a:gd name="T82" fmla="*/ 841 w 1379"/>
                  <a:gd name="T83" fmla="*/ 384 h 1387"/>
                  <a:gd name="T84" fmla="*/ 892 w 1379"/>
                  <a:gd name="T85" fmla="*/ 333 h 1387"/>
                  <a:gd name="T86" fmla="*/ 942 w 1379"/>
                  <a:gd name="T87" fmla="*/ 281 h 1387"/>
                  <a:gd name="T88" fmla="*/ 982 w 1379"/>
                  <a:gd name="T89" fmla="*/ 241 h 1387"/>
                  <a:gd name="T90" fmla="*/ 999 w 1379"/>
                  <a:gd name="T91" fmla="*/ 224 h 1387"/>
                  <a:gd name="T92" fmla="*/ 955 w 1379"/>
                  <a:gd name="T93" fmla="*/ 161 h 1387"/>
                  <a:gd name="T94" fmla="*/ 958 w 1379"/>
                  <a:gd name="T95" fmla="*/ 96 h 1387"/>
                  <a:gd name="T96" fmla="*/ 994 w 1379"/>
                  <a:gd name="T97" fmla="*/ 41 h 1387"/>
                  <a:gd name="T98" fmla="*/ 1049 w 1379"/>
                  <a:gd name="T99" fmla="*/ 6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9" h="1387">
                    <a:moveTo>
                      <a:pt x="1090" y="0"/>
                    </a:moveTo>
                    <a:lnTo>
                      <a:pt x="1110" y="3"/>
                    </a:lnTo>
                    <a:lnTo>
                      <a:pt x="1131" y="10"/>
                    </a:lnTo>
                    <a:lnTo>
                      <a:pt x="1149" y="23"/>
                    </a:lnTo>
                    <a:lnTo>
                      <a:pt x="1166" y="41"/>
                    </a:lnTo>
                    <a:lnTo>
                      <a:pt x="1179" y="63"/>
                    </a:lnTo>
                    <a:lnTo>
                      <a:pt x="1188" y="87"/>
                    </a:lnTo>
                    <a:lnTo>
                      <a:pt x="1192" y="109"/>
                    </a:lnTo>
                    <a:lnTo>
                      <a:pt x="1191" y="132"/>
                    </a:lnTo>
                    <a:lnTo>
                      <a:pt x="1189" y="154"/>
                    </a:lnTo>
                    <a:lnTo>
                      <a:pt x="1188" y="159"/>
                    </a:lnTo>
                    <a:lnTo>
                      <a:pt x="1188" y="165"/>
                    </a:lnTo>
                    <a:lnTo>
                      <a:pt x="1189" y="171"/>
                    </a:lnTo>
                    <a:lnTo>
                      <a:pt x="1192" y="177"/>
                    </a:lnTo>
                    <a:lnTo>
                      <a:pt x="1196" y="182"/>
                    </a:lnTo>
                    <a:lnTo>
                      <a:pt x="1204" y="186"/>
                    </a:lnTo>
                    <a:lnTo>
                      <a:pt x="1214" y="187"/>
                    </a:lnTo>
                    <a:lnTo>
                      <a:pt x="1234" y="187"/>
                    </a:lnTo>
                    <a:lnTo>
                      <a:pt x="1253" y="187"/>
                    </a:lnTo>
                    <a:lnTo>
                      <a:pt x="1272" y="188"/>
                    </a:lnTo>
                    <a:lnTo>
                      <a:pt x="1291" y="191"/>
                    </a:lnTo>
                    <a:lnTo>
                      <a:pt x="1309" y="196"/>
                    </a:lnTo>
                    <a:lnTo>
                      <a:pt x="1325" y="205"/>
                    </a:lnTo>
                    <a:lnTo>
                      <a:pt x="1342" y="217"/>
                    </a:lnTo>
                    <a:lnTo>
                      <a:pt x="1358" y="237"/>
                    </a:lnTo>
                    <a:lnTo>
                      <a:pt x="1370" y="259"/>
                    </a:lnTo>
                    <a:lnTo>
                      <a:pt x="1377" y="280"/>
                    </a:lnTo>
                    <a:lnTo>
                      <a:pt x="1379" y="302"/>
                    </a:lnTo>
                    <a:lnTo>
                      <a:pt x="1377" y="323"/>
                    </a:lnTo>
                    <a:lnTo>
                      <a:pt x="1372" y="344"/>
                    </a:lnTo>
                    <a:lnTo>
                      <a:pt x="1363" y="362"/>
                    </a:lnTo>
                    <a:lnTo>
                      <a:pt x="1351" y="380"/>
                    </a:lnTo>
                    <a:lnTo>
                      <a:pt x="1337" y="396"/>
                    </a:lnTo>
                    <a:lnTo>
                      <a:pt x="1319" y="408"/>
                    </a:lnTo>
                    <a:lnTo>
                      <a:pt x="1301" y="420"/>
                    </a:lnTo>
                    <a:lnTo>
                      <a:pt x="1281" y="427"/>
                    </a:lnTo>
                    <a:lnTo>
                      <a:pt x="1261" y="430"/>
                    </a:lnTo>
                    <a:lnTo>
                      <a:pt x="1240" y="430"/>
                    </a:lnTo>
                    <a:lnTo>
                      <a:pt x="1218" y="426"/>
                    </a:lnTo>
                    <a:lnTo>
                      <a:pt x="1198" y="416"/>
                    </a:lnTo>
                    <a:lnTo>
                      <a:pt x="1177" y="403"/>
                    </a:lnTo>
                    <a:lnTo>
                      <a:pt x="1158" y="384"/>
                    </a:lnTo>
                    <a:lnTo>
                      <a:pt x="1155" y="386"/>
                    </a:lnTo>
                    <a:lnTo>
                      <a:pt x="1150" y="392"/>
                    </a:lnTo>
                    <a:lnTo>
                      <a:pt x="1141" y="401"/>
                    </a:lnTo>
                    <a:lnTo>
                      <a:pt x="1130" y="412"/>
                    </a:lnTo>
                    <a:lnTo>
                      <a:pt x="1116" y="426"/>
                    </a:lnTo>
                    <a:lnTo>
                      <a:pt x="1101" y="441"/>
                    </a:lnTo>
                    <a:lnTo>
                      <a:pt x="1085" y="457"/>
                    </a:lnTo>
                    <a:lnTo>
                      <a:pt x="1068" y="475"/>
                    </a:lnTo>
                    <a:lnTo>
                      <a:pt x="1050" y="492"/>
                    </a:lnTo>
                    <a:lnTo>
                      <a:pt x="1033" y="510"/>
                    </a:lnTo>
                    <a:lnTo>
                      <a:pt x="1016" y="527"/>
                    </a:lnTo>
                    <a:lnTo>
                      <a:pt x="1000" y="543"/>
                    </a:lnTo>
                    <a:lnTo>
                      <a:pt x="985" y="558"/>
                    </a:lnTo>
                    <a:lnTo>
                      <a:pt x="971" y="571"/>
                    </a:lnTo>
                    <a:lnTo>
                      <a:pt x="960" y="582"/>
                    </a:lnTo>
                    <a:lnTo>
                      <a:pt x="951" y="591"/>
                    </a:lnTo>
                    <a:lnTo>
                      <a:pt x="945" y="598"/>
                    </a:lnTo>
                    <a:lnTo>
                      <a:pt x="943" y="601"/>
                    </a:lnTo>
                    <a:lnTo>
                      <a:pt x="948" y="640"/>
                    </a:lnTo>
                    <a:lnTo>
                      <a:pt x="948" y="682"/>
                    </a:lnTo>
                    <a:lnTo>
                      <a:pt x="945" y="726"/>
                    </a:lnTo>
                    <a:lnTo>
                      <a:pt x="938" y="772"/>
                    </a:lnTo>
                    <a:lnTo>
                      <a:pt x="929" y="818"/>
                    </a:lnTo>
                    <a:lnTo>
                      <a:pt x="915" y="866"/>
                    </a:lnTo>
                    <a:lnTo>
                      <a:pt x="899" y="913"/>
                    </a:lnTo>
                    <a:lnTo>
                      <a:pt x="882" y="960"/>
                    </a:lnTo>
                    <a:lnTo>
                      <a:pt x="861" y="1006"/>
                    </a:lnTo>
                    <a:lnTo>
                      <a:pt x="840" y="1052"/>
                    </a:lnTo>
                    <a:lnTo>
                      <a:pt x="816" y="1095"/>
                    </a:lnTo>
                    <a:lnTo>
                      <a:pt x="793" y="1136"/>
                    </a:lnTo>
                    <a:lnTo>
                      <a:pt x="768" y="1174"/>
                    </a:lnTo>
                    <a:lnTo>
                      <a:pt x="743" y="1209"/>
                    </a:lnTo>
                    <a:lnTo>
                      <a:pt x="717" y="1240"/>
                    </a:lnTo>
                    <a:lnTo>
                      <a:pt x="693" y="1267"/>
                    </a:lnTo>
                    <a:lnTo>
                      <a:pt x="658" y="1299"/>
                    </a:lnTo>
                    <a:lnTo>
                      <a:pt x="620" y="1325"/>
                    </a:lnTo>
                    <a:lnTo>
                      <a:pt x="580" y="1347"/>
                    </a:lnTo>
                    <a:lnTo>
                      <a:pt x="538" y="1364"/>
                    </a:lnTo>
                    <a:lnTo>
                      <a:pt x="495" y="1376"/>
                    </a:lnTo>
                    <a:lnTo>
                      <a:pt x="450" y="1384"/>
                    </a:lnTo>
                    <a:lnTo>
                      <a:pt x="406" y="1387"/>
                    </a:lnTo>
                    <a:lnTo>
                      <a:pt x="361" y="1384"/>
                    </a:lnTo>
                    <a:lnTo>
                      <a:pt x="318" y="1376"/>
                    </a:lnTo>
                    <a:lnTo>
                      <a:pt x="275" y="1364"/>
                    </a:lnTo>
                    <a:lnTo>
                      <a:pt x="233" y="1347"/>
                    </a:lnTo>
                    <a:lnTo>
                      <a:pt x="192" y="1325"/>
                    </a:lnTo>
                    <a:lnTo>
                      <a:pt x="154" y="1299"/>
                    </a:lnTo>
                    <a:lnTo>
                      <a:pt x="119" y="1267"/>
                    </a:lnTo>
                    <a:lnTo>
                      <a:pt x="87" y="1231"/>
                    </a:lnTo>
                    <a:lnTo>
                      <a:pt x="61" y="1193"/>
                    </a:lnTo>
                    <a:lnTo>
                      <a:pt x="39" y="1153"/>
                    </a:lnTo>
                    <a:lnTo>
                      <a:pt x="22" y="1111"/>
                    </a:lnTo>
                    <a:lnTo>
                      <a:pt x="10" y="1067"/>
                    </a:lnTo>
                    <a:lnTo>
                      <a:pt x="2" y="1023"/>
                    </a:lnTo>
                    <a:lnTo>
                      <a:pt x="0" y="979"/>
                    </a:lnTo>
                    <a:lnTo>
                      <a:pt x="2" y="934"/>
                    </a:lnTo>
                    <a:lnTo>
                      <a:pt x="10" y="890"/>
                    </a:lnTo>
                    <a:lnTo>
                      <a:pt x="22" y="847"/>
                    </a:lnTo>
                    <a:lnTo>
                      <a:pt x="39" y="804"/>
                    </a:lnTo>
                    <a:lnTo>
                      <a:pt x="61" y="764"/>
                    </a:lnTo>
                    <a:lnTo>
                      <a:pt x="87" y="727"/>
                    </a:lnTo>
                    <a:lnTo>
                      <a:pt x="119" y="691"/>
                    </a:lnTo>
                    <a:lnTo>
                      <a:pt x="146" y="666"/>
                    </a:lnTo>
                    <a:lnTo>
                      <a:pt x="177" y="641"/>
                    </a:lnTo>
                    <a:lnTo>
                      <a:pt x="212" y="616"/>
                    </a:lnTo>
                    <a:lnTo>
                      <a:pt x="250" y="590"/>
                    </a:lnTo>
                    <a:lnTo>
                      <a:pt x="291" y="567"/>
                    </a:lnTo>
                    <a:lnTo>
                      <a:pt x="334" y="543"/>
                    </a:lnTo>
                    <a:lnTo>
                      <a:pt x="379" y="522"/>
                    </a:lnTo>
                    <a:lnTo>
                      <a:pt x="425" y="502"/>
                    </a:lnTo>
                    <a:lnTo>
                      <a:pt x="472" y="484"/>
                    </a:lnTo>
                    <a:lnTo>
                      <a:pt x="520" y="469"/>
                    </a:lnTo>
                    <a:lnTo>
                      <a:pt x="566" y="455"/>
                    </a:lnTo>
                    <a:lnTo>
                      <a:pt x="613" y="445"/>
                    </a:lnTo>
                    <a:lnTo>
                      <a:pt x="658" y="438"/>
                    </a:lnTo>
                    <a:lnTo>
                      <a:pt x="702" y="435"/>
                    </a:lnTo>
                    <a:lnTo>
                      <a:pt x="744" y="436"/>
                    </a:lnTo>
                    <a:lnTo>
                      <a:pt x="784" y="441"/>
                    </a:lnTo>
                    <a:lnTo>
                      <a:pt x="786" y="438"/>
                    </a:lnTo>
                    <a:lnTo>
                      <a:pt x="792" y="432"/>
                    </a:lnTo>
                    <a:lnTo>
                      <a:pt x="801" y="423"/>
                    </a:lnTo>
                    <a:lnTo>
                      <a:pt x="812" y="411"/>
                    </a:lnTo>
                    <a:lnTo>
                      <a:pt x="826" y="398"/>
                    </a:lnTo>
                    <a:lnTo>
                      <a:pt x="841" y="384"/>
                    </a:lnTo>
                    <a:lnTo>
                      <a:pt x="857" y="367"/>
                    </a:lnTo>
                    <a:lnTo>
                      <a:pt x="873" y="350"/>
                    </a:lnTo>
                    <a:lnTo>
                      <a:pt x="892" y="333"/>
                    </a:lnTo>
                    <a:lnTo>
                      <a:pt x="909" y="315"/>
                    </a:lnTo>
                    <a:lnTo>
                      <a:pt x="926" y="298"/>
                    </a:lnTo>
                    <a:lnTo>
                      <a:pt x="942" y="281"/>
                    </a:lnTo>
                    <a:lnTo>
                      <a:pt x="957" y="267"/>
                    </a:lnTo>
                    <a:lnTo>
                      <a:pt x="970" y="253"/>
                    </a:lnTo>
                    <a:lnTo>
                      <a:pt x="982" y="241"/>
                    </a:lnTo>
                    <a:lnTo>
                      <a:pt x="991" y="233"/>
                    </a:lnTo>
                    <a:lnTo>
                      <a:pt x="997" y="227"/>
                    </a:lnTo>
                    <a:lnTo>
                      <a:pt x="999" y="224"/>
                    </a:lnTo>
                    <a:lnTo>
                      <a:pt x="979" y="204"/>
                    </a:lnTo>
                    <a:lnTo>
                      <a:pt x="964" y="182"/>
                    </a:lnTo>
                    <a:lnTo>
                      <a:pt x="955" y="161"/>
                    </a:lnTo>
                    <a:lnTo>
                      <a:pt x="952" y="139"/>
                    </a:lnTo>
                    <a:lnTo>
                      <a:pt x="953" y="117"/>
                    </a:lnTo>
                    <a:lnTo>
                      <a:pt x="958" y="96"/>
                    </a:lnTo>
                    <a:lnTo>
                      <a:pt x="966" y="76"/>
                    </a:lnTo>
                    <a:lnTo>
                      <a:pt x="979" y="57"/>
                    </a:lnTo>
                    <a:lnTo>
                      <a:pt x="994" y="41"/>
                    </a:lnTo>
                    <a:lnTo>
                      <a:pt x="1010" y="27"/>
                    </a:lnTo>
                    <a:lnTo>
                      <a:pt x="1029" y="15"/>
                    </a:lnTo>
                    <a:lnTo>
                      <a:pt x="1049" y="6"/>
                    </a:lnTo>
                    <a:lnTo>
                      <a:pt x="1069" y="1"/>
                    </a:lnTo>
                    <a:lnTo>
                      <a:pt x="10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sp>
          <p:nvSpPr>
            <p:cNvPr id="225" name="TextBox 224"/>
            <p:cNvSpPr txBox="1"/>
            <p:nvPr/>
          </p:nvSpPr>
          <p:spPr>
            <a:xfrm>
              <a:off x="4511199" y="4095993"/>
              <a:ext cx="1354630" cy="7001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食品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Food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3386743" y="5669652"/>
              <a:ext cx="1354630" cy="7001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住房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Housing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751416" y="5645558"/>
              <a:ext cx="1786544" cy="7001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服裝與服務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Clothing and services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28" name="Freeform 227"/>
            <p:cNvSpPr>
              <a:spLocks noChangeAspect="1" noEditPoints="1"/>
            </p:cNvSpPr>
            <p:nvPr/>
          </p:nvSpPr>
          <p:spPr bwMode="auto">
            <a:xfrm>
              <a:off x="2496487" y="5120886"/>
              <a:ext cx="341470" cy="457211"/>
            </a:xfrm>
            <a:custGeom>
              <a:avLst/>
              <a:gdLst>
                <a:gd name="T0" fmla="*/ 2973 w 4386"/>
                <a:gd name="T1" fmla="*/ 2292 h 4309"/>
                <a:gd name="T2" fmla="*/ 2876 w 4386"/>
                <a:gd name="T3" fmla="*/ 2566 h 4309"/>
                <a:gd name="T4" fmla="*/ 2590 w 4386"/>
                <a:gd name="T5" fmla="*/ 2516 h 4309"/>
                <a:gd name="T6" fmla="*/ 2590 w 4386"/>
                <a:gd name="T7" fmla="*/ 2225 h 4309"/>
                <a:gd name="T8" fmla="*/ 1703 w 4386"/>
                <a:gd name="T9" fmla="*/ 2160 h 4309"/>
                <a:gd name="T10" fmla="*/ 1845 w 4386"/>
                <a:gd name="T11" fmla="*/ 2411 h 4309"/>
                <a:gd name="T12" fmla="*/ 1623 w 4386"/>
                <a:gd name="T13" fmla="*/ 2596 h 4309"/>
                <a:gd name="T14" fmla="*/ 1402 w 4386"/>
                <a:gd name="T15" fmla="*/ 2411 h 4309"/>
                <a:gd name="T16" fmla="*/ 1544 w 4386"/>
                <a:gd name="T17" fmla="*/ 2160 h 4309"/>
                <a:gd name="T18" fmla="*/ 1554 w 4386"/>
                <a:gd name="T19" fmla="*/ 1456 h 4309"/>
                <a:gd name="T20" fmla="*/ 1231 w 4386"/>
                <a:gd name="T21" fmla="*/ 2019 h 4309"/>
                <a:gd name="T22" fmla="*/ 824 w 4386"/>
                <a:gd name="T23" fmla="*/ 2371 h 4309"/>
                <a:gd name="T24" fmla="*/ 1017 w 4386"/>
                <a:gd name="T25" fmla="*/ 3040 h 4309"/>
                <a:gd name="T26" fmla="*/ 1530 w 4386"/>
                <a:gd name="T27" fmla="*/ 3263 h 4309"/>
                <a:gd name="T28" fmla="*/ 1944 w 4386"/>
                <a:gd name="T29" fmla="*/ 3180 h 4309"/>
                <a:gd name="T30" fmla="*/ 2359 w 4386"/>
                <a:gd name="T31" fmla="*/ 3179 h 4309"/>
                <a:gd name="T32" fmla="*/ 2527 w 4386"/>
                <a:gd name="T33" fmla="*/ 3443 h 4309"/>
                <a:gd name="T34" fmla="*/ 2262 w 4386"/>
                <a:gd name="T35" fmla="*/ 3662 h 4309"/>
                <a:gd name="T36" fmla="*/ 1857 w 4386"/>
                <a:gd name="T37" fmla="*/ 3570 h 4309"/>
                <a:gd name="T38" fmla="*/ 1285 w 4386"/>
                <a:gd name="T39" fmla="*/ 3413 h 4309"/>
                <a:gd name="T40" fmla="*/ 1514 w 4386"/>
                <a:gd name="T41" fmla="*/ 3764 h 4309"/>
                <a:gd name="T42" fmla="*/ 2075 w 4386"/>
                <a:gd name="T43" fmla="*/ 4026 h 4309"/>
                <a:gd name="T44" fmla="*/ 2527 w 4386"/>
                <a:gd name="T45" fmla="*/ 3962 h 4309"/>
                <a:gd name="T46" fmla="*/ 3022 w 4386"/>
                <a:gd name="T47" fmla="*/ 3638 h 4309"/>
                <a:gd name="T48" fmla="*/ 3424 w 4386"/>
                <a:gd name="T49" fmla="*/ 3066 h 4309"/>
                <a:gd name="T50" fmla="*/ 3561 w 4386"/>
                <a:gd name="T51" fmla="*/ 2274 h 4309"/>
                <a:gd name="T52" fmla="*/ 3151 w 4386"/>
                <a:gd name="T53" fmla="*/ 1867 h 4309"/>
                <a:gd name="T54" fmla="*/ 2751 w 4386"/>
                <a:gd name="T55" fmla="*/ 1890 h 4309"/>
                <a:gd name="T56" fmla="*/ 2504 w 4386"/>
                <a:gd name="T57" fmla="*/ 1867 h 4309"/>
                <a:gd name="T58" fmla="*/ 2016 w 4386"/>
                <a:gd name="T59" fmla="*/ 1680 h 4309"/>
                <a:gd name="T60" fmla="*/ 1660 w 4386"/>
                <a:gd name="T61" fmla="*/ 1359 h 4309"/>
                <a:gd name="T62" fmla="*/ 2193 w 4386"/>
                <a:gd name="T63" fmla="*/ 234 h 4309"/>
                <a:gd name="T64" fmla="*/ 1275 w 4386"/>
                <a:gd name="T65" fmla="*/ 404 h 4309"/>
                <a:gd name="T66" fmla="*/ 687 w 4386"/>
                <a:gd name="T67" fmla="*/ 907 h 4309"/>
                <a:gd name="T68" fmla="*/ 444 w 4386"/>
                <a:gd name="T69" fmla="*/ 1730 h 4309"/>
                <a:gd name="T70" fmla="*/ 779 w 4386"/>
                <a:gd name="T71" fmla="*/ 1226 h 4309"/>
                <a:gd name="T72" fmla="*/ 1288 w 4386"/>
                <a:gd name="T73" fmla="*/ 660 h 4309"/>
                <a:gd name="T74" fmla="*/ 2076 w 4386"/>
                <a:gd name="T75" fmla="*/ 438 h 4309"/>
                <a:gd name="T76" fmla="*/ 2925 w 4386"/>
                <a:gd name="T77" fmla="*/ 571 h 4309"/>
                <a:gd name="T78" fmla="*/ 3509 w 4386"/>
                <a:gd name="T79" fmla="*/ 1056 h 4309"/>
                <a:gd name="T80" fmla="*/ 3799 w 4386"/>
                <a:gd name="T81" fmla="*/ 1855 h 4309"/>
                <a:gd name="T82" fmla="*/ 3792 w 4386"/>
                <a:gd name="T83" fmla="*/ 1084 h 4309"/>
                <a:gd name="T84" fmla="*/ 3290 w 4386"/>
                <a:gd name="T85" fmla="*/ 499 h 4309"/>
                <a:gd name="T86" fmla="*/ 2454 w 4386"/>
                <a:gd name="T87" fmla="*/ 245 h 4309"/>
                <a:gd name="T88" fmla="*/ 2697 w 4386"/>
                <a:gd name="T89" fmla="*/ 41 h 4309"/>
                <a:gd name="T90" fmla="*/ 3498 w 4386"/>
                <a:gd name="T91" fmla="*/ 362 h 4309"/>
                <a:gd name="T92" fmla="*/ 4006 w 4386"/>
                <a:gd name="T93" fmla="*/ 994 h 4309"/>
                <a:gd name="T94" fmla="*/ 4183 w 4386"/>
                <a:gd name="T95" fmla="*/ 1902 h 4309"/>
                <a:gd name="T96" fmla="*/ 4386 w 4386"/>
                <a:gd name="T97" fmla="*/ 2245 h 4309"/>
                <a:gd name="T98" fmla="*/ 4234 w 4386"/>
                <a:gd name="T99" fmla="*/ 2982 h 4309"/>
                <a:gd name="T100" fmla="*/ 3623 w 4386"/>
                <a:gd name="T101" fmla="*/ 3276 h 4309"/>
                <a:gd name="T102" fmla="*/ 3086 w 4386"/>
                <a:gd name="T103" fmla="*/ 3946 h 4309"/>
                <a:gd name="T104" fmla="*/ 2428 w 4386"/>
                <a:gd name="T105" fmla="*/ 4281 h 4309"/>
                <a:gd name="T106" fmla="*/ 1793 w 4386"/>
                <a:gd name="T107" fmla="*/ 4232 h 4309"/>
                <a:gd name="T108" fmla="*/ 1146 w 4386"/>
                <a:gd name="T109" fmla="*/ 3808 h 4309"/>
                <a:gd name="T110" fmla="*/ 671 w 4386"/>
                <a:gd name="T111" fmla="*/ 3063 h 4309"/>
                <a:gd name="T112" fmla="*/ 81 w 4386"/>
                <a:gd name="T113" fmla="*/ 2911 h 4309"/>
                <a:gd name="T114" fmla="*/ 15 w 4386"/>
                <a:gd name="T115" fmla="*/ 2139 h 4309"/>
                <a:gd name="T116" fmla="*/ 217 w 4386"/>
                <a:gd name="T117" fmla="*/ 1651 h 4309"/>
                <a:gd name="T118" fmla="*/ 476 w 4386"/>
                <a:gd name="T119" fmla="*/ 809 h 4309"/>
                <a:gd name="T120" fmla="*/ 1062 w 4386"/>
                <a:gd name="T121" fmla="*/ 251 h 4309"/>
                <a:gd name="T122" fmla="*/ 1932 w 4386"/>
                <a:gd name="T123" fmla="*/ 11 h 4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6" h="4309">
                  <a:moveTo>
                    <a:pt x="2763" y="2145"/>
                  </a:moveTo>
                  <a:lnTo>
                    <a:pt x="2803" y="2149"/>
                  </a:lnTo>
                  <a:lnTo>
                    <a:pt x="2842" y="2160"/>
                  </a:lnTo>
                  <a:lnTo>
                    <a:pt x="2876" y="2176"/>
                  </a:lnTo>
                  <a:lnTo>
                    <a:pt x="2908" y="2199"/>
                  </a:lnTo>
                  <a:lnTo>
                    <a:pt x="2935" y="2225"/>
                  </a:lnTo>
                  <a:lnTo>
                    <a:pt x="2957" y="2257"/>
                  </a:lnTo>
                  <a:lnTo>
                    <a:pt x="2973" y="2292"/>
                  </a:lnTo>
                  <a:lnTo>
                    <a:pt x="2984" y="2330"/>
                  </a:lnTo>
                  <a:lnTo>
                    <a:pt x="2988" y="2370"/>
                  </a:lnTo>
                  <a:lnTo>
                    <a:pt x="2984" y="2411"/>
                  </a:lnTo>
                  <a:lnTo>
                    <a:pt x="2973" y="2449"/>
                  </a:lnTo>
                  <a:lnTo>
                    <a:pt x="2957" y="2485"/>
                  </a:lnTo>
                  <a:lnTo>
                    <a:pt x="2935" y="2516"/>
                  </a:lnTo>
                  <a:lnTo>
                    <a:pt x="2908" y="2543"/>
                  </a:lnTo>
                  <a:lnTo>
                    <a:pt x="2876" y="2566"/>
                  </a:lnTo>
                  <a:lnTo>
                    <a:pt x="2842" y="2582"/>
                  </a:lnTo>
                  <a:lnTo>
                    <a:pt x="2803" y="2592"/>
                  </a:lnTo>
                  <a:lnTo>
                    <a:pt x="2763" y="2596"/>
                  </a:lnTo>
                  <a:lnTo>
                    <a:pt x="2722" y="2592"/>
                  </a:lnTo>
                  <a:lnTo>
                    <a:pt x="2683" y="2582"/>
                  </a:lnTo>
                  <a:lnTo>
                    <a:pt x="2649" y="2566"/>
                  </a:lnTo>
                  <a:lnTo>
                    <a:pt x="2617" y="2543"/>
                  </a:lnTo>
                  <a:lnTo>
                    <a:pt x="2590" y="2516"/>
                  </a:lnTo>
                  <a:lnTo>
                    <a:pt x="2568" y="2485"/>
                  </a:lnTo>
                  <a:lnTo>
                    <a:pt x="2552" y="2449"/>
                  </a:lnTo>
                  <a:lnTo>
                    <a:pt x="2541" y="2411"/>
                  </a:lnTo>
                  <a:lnTo>
                    <a:pt x="2537" y="2370"/>
                  </a:lnTo>
                  <a:lnTo>
                    <a:pt x="2541" y="2330"/>
                  </a:lnTo>
                  <a:lnTo>
                    <a:pt x="2552" y="2292"/>
                  </a:lnTo>
                  <a:lnTo>
                    <a:pt x="2568" y="2257"/>
                  </a:lnTo>
                  <a:lnTo>
                    <a:pt x="2590" y="2225"/>
                  </a:lnTo>
                  <a:lnTo>
                    <a:pt x="2617" y="2199"/>
                  </a:lnTo>
                  <a:lnTo>
                    <a:pt x="2649" y="2176"/>
                  </a:lnTo>
                  <a:lnTo>
                    <a:pt x="2683" y="2160"/>
                  </a:lnTo>
                  <a:lnTo>
                    <a:pt x="2722" y="2149"/>
                  </a:lnTo>
                  <a:lnTo>
                    <a:pt x="2763" y="2145"/>
                  </a:lnTo>
                  <a:close/>
                  <a:moveTo>
                    <a:pt x="1623" y="2145"/>
                  </a:moveTo>
                  <a:lnTo>
                    <a:pt x="1664" y="2149"/>
                  </a:lnTo>
                  <a:lnTo>
                    <a:pt x="1703" y="2160"/>
                  </a:lnTo>
                  <a:lnTo>
                    <a:pt x="1737" y="2176"/>
                  </a:lnTo>
                  <a:lnTo>
                    <a:pt x="1769" y="2199"/>
                  </a:lnTo>
                  <a:lnTo>
                    <a:pt x="1796" y="2225"/>
                  </a:lnTo>
                  <a:lnTo>
                    <a:pt x="1818" y="2257"/>
                  </a:lnTo>
                  <a:lnTo>
                    <a:pt x="1834" y="2292"/>
                  </a:lnTo>
                  <a:lnTo>
                    <a:pt x="1845" y="2330"/>
                  </a:lnTo>
                  <a:lnTo>
                    <a:pt x="1849" y="2370"/>
                  </a:lnTo>
                  <a:lnTo>
                    <a:pt x="1845" y="2411"/>
                  </a:lnTo>
                  <a:lnTo>
                    <a:pt x="1834" y="2449"/>
                  </a:lnTo>
                  <a:lnTo>
                    <a:pt x="1818" y="2485"/>
                  </a:lnTo>
                  <a:lnTo>
                    <a:pt x="1796" y="2516"/>
                  </a:lnTo>
                  <a:lnTo>
                    <a:pt x="1769" y="2543"/>
                  </a:lnTo>
                  <a:lnTo>
                    <a:pt x="1737" y="2566"/>
                  </a:lnTo>
                  <a:lnTo>
                    <a:pt x="1703" y="2582"/>
                  </a:lnTo>
                  <a:lnTo>
                    <a:pt x="1664" y="2592"/>
                  </a:lnTo>
                  <a:lnTo>
                    <a:pt x="1623" y="2596"/>
                  </a:lnTo>
                  <a:lnTo>
                    <a:pt x="1583" y="2592"/>
                  </a:lnTo>
                  <a:lnTo>
                    <a:pt x="1544" y="2582"/>
                  </a:lnTo>
                  <a:lnTo>
                    <a:pt x="1510" y="2566"/>
                  </a:lnTo>
                  <a:lnTo>
                    <a:pt x="1478" y="2543"/>
                  </a:lnTo>
                  <a:lnTo>
                    <a:pt x="1451" y="2516"/>
                  </a:lnTo>
                  <a:lnTo>
                    <a:pt x="1429" y="2485"/>
                  </a:lnTo>
                  <a:lnTo>
                    <a:pt x="1413" y="2449"/>
                  </a:lnTo>
                  <a:lnTo>
                    <a:pt x="1402" y="2411"/>
                  </a:lnTo>
                  <a:lnTo>
                    <a:pt x="1398" y="2370"/>
                  </a:lnTo>
                  <a:lnTo>
                    <a:pt x="1402" y="2330"/>
                  </a:lnTo>
                  <a:lnTo>
                    <a:pt x="1413" y="2292"/>
                  </a:lnTo>
                  <a:lnTo>
                    <a:pt x="1429" y="2257"/>
                  </a:lnTo>
                  <a:lnTo>
                    <a:pt x="1451" y="2225"/>
                  </a:lnTo>
                  <a:lnTo>
                    <a:pt x="1478" y="2199"/>
                  </a:lnTo>
                  <a:lnTo>
                    <a:pt x="1510" y="2176"/>
                  </a:lnTo>
                  <a:lnTo>
                    <a:pt x="1544" y="2160"/>
                  </a:lnTo>
                  <a:lnTo>
                    <a:pt x="1583" y="2149"/>
                  </a:lnTo>
                  <a:lnTo>
                    <a:pt x="1623" y="2145"/>
                  </a:lnTo>
                  <a:close/>
                  <a:moveTo>
                    <a:pt x="1582" y="1254"/>
                  </a:moveTo>
                  <a:lnTo>
                    <a:pt x="1578" y="1256"/>
                  </a:lnTo>
                  <a:lnTo>
                    <a:pt x="1574" y="1264"/>
                  </a:lnTo>
                  <a:lnTo>
                    <a:pt x="1572" y="1278"/>
                  </a:lnTo>
                  <a:lnTo>
                    <a:pt x="1567" y="1369"/>
                  </a:lnTo>
                  <a:lnTo>
                    <a:pt x="1554" y="1456"/>
                  </a:lnTo>
                  <a:lnTo>
                    <a:pt x="1534" y="1542"/>
                  </a:lnTo>
                  <a:lnTo>
                    <a:pt x="1506" y="1623"/>
                  </a:lnTo>
                  <a:lnTo>
                    <a:pt x="1474" y="1700"/>
                  </a:lnTo>
                  <a:lnTo>
                    <a:pt x="1434" y="1773"/>
                  </a:lnTo>
                  <a:lnTo>
                    <a:pt x="1390" y="1842"/>
                  </a:lnTo>
                  <a:lnTo>
                    <a:pt x="1341" y="1906"/>
                  </a:lnTo>
                  <a:lnTo>
                    <a:pt x="1288" y="1964"/>
                  </a:lnTo>
                  <a:lnTo>
                    <a:pt x="1231" y="2019"/>
                  </a:lnTo>
                  <a:lnTo>
                    <a:pt x="1170" y="2066"/>
                  </a:lnTo>
                  <a:lnTo>
                    <a:pt x="1106" y="2108"/>
                  </a:lnTo>
                  <a:lnTo>
                    <a:pt x="1039" y="2143"/>
                  </a:lnTo>
                  <a:lnTo>
                    <a:pt x="970" y="2171"/>
                  </a:lnTo>
                  <a:lnTo>
                    <a:pt x="900" y="2193"/>
                  </a:lnTo>
                  <a:lnTo>
                    <a:pt x="828" y="2207"/>
                  </a:lnTo>
                  <a:lnTo>
                    <a:pt x="825" y="2288"/>
                  </a:lnTo>
                  <a:lnTo>
                    <a:pt x="824" y="2371"/>
                  </a:lnTo>
                  <a:lnTo>
                    <a:pt x="827" y="2474"/>
                  </a:lnTo>
                  <a:lnTo>
                    <a:pt x="835" y="2574"/>
                  </a:lnTo>
                  <a:lnTo>
                    <a:pt x="848" y="2669"/>
                  </a:lnTo>
                  <a:lnTo>
                    <a:pt x="865" y="2763"/>
                  </a:lnTo>
                  <a:lnTo>
                    <a:pt x="888" y="2853"/>
                  </a:lnTo>
                  <a:lnTo>
                    <a:pt x="914" y="2939"/>
                  </a:lnTo>
                  <a:lnTo>
                    <a:pt x="964" y="2993"/>
                  </a:lnTo>
                  <a:lnTo>
                    <a:pt x="1017" y="3040"/>
                  </a:lnTo>
                  <a:lnTo>
                    <a:pt x="1073" y="3083"/>
                  </a:lnTo>
                  <a:lnTo>
                    <a:pt x="1131" y="3122"/>
                  </a:lnTo>
                  <a:lnTo>
                    <a:pt x="1194" y="3155"/>
                  </a:lnTo>
                  <a:lnTo>
                    <a:pt x="1257" y="3183"/>
                  </a:lnTo>
                  <a:lnTo>
                    <a:pt x="1324" y="3208"/>
                  </a:lnTo>
                  <a:lnTo>
                    <a:pt x="1392" y="3229"/>
                  </a:lnTo>
                  <a:lnTo>
                    <a:pt x="1461" y="3248"/>
                  </a:lnTo>
                  <a:lnTo>
                    <a:pt x="1530" y="3263"/>
                  </a:lnTo>
                  <a:lnTo>
                    <a:pt x="1600" y="3273"/>
                  </a:lnTo>
                  <a:lnTo>
                    <a:pt x="1669" y="3283"/>
                  </a:lnTo>
                  <a:lnTo>
                    <a:pt x="1740" y="3291"/>
                  </a:lnTo>
                  <a:lnTo>
                    <a:pt x="1808" y="3296"/>
                  </a:lnTo>
                  <a:lnTo>
                    <a:pt x="1833" y="3261"/>
                  </a:lnTo>
                  <a:lnTo>
                    <a:pt x="1865" y="3231"/>
                  </a:lnTo>
                  <a:lnTo>
                    <a:pt x="1902" y="3204"/>
                  </a:lnTo>
                  <a:lnTo>
                    <a:pt x="1944" y="3180"/>
                  </a:lnTo>
                  <a:lnTo>
                    <a:pt x="1991" y="3162"/>
                  </a:lnTo>
                  <a:lnTo>
                    <a:pt x="2043" y="3148"/>
                  </a:lnTo>
                  <a:lnTo>
                    <a:pt x="2096" y="3139"/>
                  </a:lnTo>
                  <a:lnTo>
                    <a:pt x="2153" y="3136"/>
                  </a:lnTo>
                  <a:lnTo>
                    <a:pt x="2209" y="3139"/>
                  </a:lnTo>
                  <a:lnTo>
                    <a:pt x="2262" y="3147"/>
                  </a:lnTo>
                  <a:lnTo>
                    <a:pt x="2313" y="3162"/>
                  </a:lnTo>
                  <a:lnTo>
                    <a:pt x="2359" y="3179"/>
                  </a:lnTo>
                  <a:lnTo>
                    <a:pt x="2400" y="3201"/>
                  </a:lnTo>
                  <a:lnTo>
                    <a:pt x="2438" y="3228"/>
                  </a:lnTo>
                  <a:lnTo>
                    <a:pt x="2469" y="3259"/>
                  </a:lnTo>
                  <a:lnTo>
                    <a:pt x="2496" y="3292"/>
                  </a:lnTo>
                  <a:lnTo>
                    <a:pt x="2515" y="3326"/>
                  </a:lnTo>
                  <a:lnTo>
                    <a:pt x="2527" y="3365"/>
                  </a:lnTo>
                  <a:lnTo>
                    <a:pt x="2531" y="3405"/>
                  </a:lnTo>
                  <a:lnTo>
                    <a:pt x="2527" y="3443"/>
                  </a:lnTo>
                  <a:lnTo>
                    <a:pt x="2515" y="3482"/>
                  </a:lnTo>
                  <a:lnTo>
                    <a:pt x="2496" y="3518"/>
                  </a:lnTo>
                  <a:lnTo>
                    <a:pt x="2469" y="3550"/>
                  </a:lnTo>
                  <a:lnTo>
                    <a:pt x="2438" y="3580"/>
                  </a:lnTo>
                  <a:lnTo>
                    <a:pt x="2400" y="3607"/>
                  </a:lnTo>
                  <a:lnTo>
                    <a:pt x="2359" y="3630"/>
                  </a:lnTo>
                  <a:lnTo>
                    <a:pt x="2313" y="3648"/>
                  </a:lnTo>
                  <a:lnTo>
                    <a:pt x="2262" y="3662"/>
                  </a:lnTo>
                  <a:lnTo>
                    <a:pt x="2209" y="3670"/>
                  </a:lnTo>
                  <a:lnTo>
                    <a:pt x="2153" y="3672"/>
                  </a:lnTo>
                  <a:lnTo>
                    <a:pt x="2093" y="3670"/>
                  </a:lnTo>
                  <a:lnTo>
                    <a:pt x="2037" y="3660"/>
                  </a:lnTo>
                  <a:lnTo>
                    <a:pt x="1986" y="3644"/>
                  </a:lnTo>
                  <a:lnTo>
                    <a:pt x="1936" y="3624"/>
                  </a:lnTo>
                  <a:lnTo>
                    <a:pt x="1894" y="3599"/>
                  </a:lnTo>
                  <a:lnTo>
                    <a:pt x="1857" y="3570"/>
                  </a:lnTo>
                  <a:lnTo>
                    <a:pt x="1825" y="3538"/>
                  </a:lnTo>
                  <a:lnTo>
                    <a:pt x="1801" y="3501"/>
                  </a:lnTo>
                  <a:lnTo>
                    <a:pt x="1717" y="3495"/>
                  </a:lnTo>
                  <a:lnTo>
                    <a:pt x="1631" y="3486"/>
                  </a:lnTo>
                  <a:lnTo>
                    <a:pt x="1544" y="3474"/>
                  </a:lnTo>
                  <a:lnTo>
                    <a:pt x="1458" y="3458"/>
                  </a:lnTo>
                  <a:lnTo>
                    <a:pt x="1372" y="3438"/>
                  </a:lnTo>
                  <a:lnTo>
                    <a:pt x="1285" y="3413"/>
                  </a:lnTo>
                  <a:lnTo>
                    <a:pt x="1200" y="3384"/>
                  </a:lnTo>
                  <a:lnTo>
                    <a:pt x="1118" y="3348"/>
                  </a:lnTo>
                  <a:lnTo>
                    <a:pt x="1178" y="3430"/>
                  </a:lnTo>
                  <a:lnTo>
                    <a:pt x="1240" y="3507"/>
                  </a:lnTo>
                  <a:lnTo>
                    <a:pt x="1305" y="3579"/>
                  </a:lnTo>
                  <a:lnTo>
                    <a:pt x="1373" y="3646"/>
                  </a:lnTo>
                  <a:lnTo>
                    <a:pt x="1443" y="3707"/>
                  </a:lnTo>
                  <a:lnTo>
                    <a:pt x="1514" y="3764"/>
                  </a:lnTo>
                  <a:lnTo>
                    <a:pt x="1587" y="3816"/>
                  </a:lnTo>
                  <a:lnTo>
                    <a:pt x="1659" y="3861"/>
                  </a:lnTo>
                  <a:lnTo>
                    <a:pt x="1732" y="3902"/>
                  </a:lnTo>
                  <a:lnTo>
                    <a:pt x="1804" y="3938"/>
                  </a:lnTo>
                  <a:lnTo>
                    <a:pt x="1874" y="3968"/>
                  </a:lnTo>
                  <a:lnTo>
                    <a:pt x="1943" y="3993"/>
                  </a:lnTo>
                  <a:lnTo>
                    <a:pt x="2010" y="4011"/>
                  </a:lnTo>
                  <a:lnTo>
                    <a:pt x="2075" y="4026"/>
                  </a:lnTo>
                  <a:lnTo>
                    <a:pt x="2136" y="4034"/>
                  </a:lnTo>
                  <a:lnTo>
                    <a:pt x="2193" y="4037"/>
                  </a:lnTo>
                  <a:lnTo>
                    <a:pt x="2242" y="4035"/>
                  </a:lnTo>
                  <a:lnTo>
                    <a:pt x="2295" y="4029"/>
                  </a:lnTo>
                  <a:lnTo>
                    <a:pt x="2350" y="4018"/>
                  </a:lnTo>
                  <a:lnTo>
                    <a:pt x="2407" y="4003"/>
                  </a:lnTo>
                  <a:lnTo>
                    <a:pt x="2465" y="3985"/>
                  </a:lnTo>
                  <a:lnTo>
                    <a:pt x="2527" y="3962"/>
                  </a:lnTo>
                  <a:lnTo>
                    <a:pt x="2588" y="3936"/>
                  </a:lnTo>
                  <a:lnTo>
                    <a:pt x="2650" y="3905"/>
                  </a:lnTo>
                  <a:lnTo>
                    <a:pt x="2713" y="3870"/>
                  </a:lnTo>
                  <a:lnTo>
                    <a:pt x="2775" y="3832"/>
                  </a:lnTo>
                  <a:lnTo>
                    <a:pt x="2839" y="3788"/>
                  </a:lnTo>
                  <a:lnTo>
                    <a:pt x="2900" y="3741"/>
                  </a:lnTo>
                  <a:lnTo>
                    <a:pt x="2963" y="3691"/>
                  </a:lnTo>
                  <a:lnTo>
                    <a:pt x="3022" y="3638"/>
                  </a:lnTo>
                  <a:lnTo>
                    <a:pt x="3081" y="3579"/>
                  </a:lnTo>
                  <a:lnTo>
                    <a:pt x="3138" y="3517"/>
                  </a:lnTo>
                  <a:lnTo>
                    <a:pt x="3192" y="3451"/>
                  </a:lnTo>
                  <a:lnTo>
                    <a:pt x="3246" y="3381"/>
                  </a:lnTo>
                  <a:lnTo>
                    <a:pt x="3295" y="3308"/>
                  </a:lnTo>
                  <a:lnTo>
                    <a:pt x="3341" y="3231"/>
                  </a:lnTo>
                  <a:lnTo>
                    <a:pt x="3384" y="3150"/>
                  </a:lnTo>
                  <a:lnTo>
                    <a:pt x="3424" y="3066"/>
                  </a:lnTo>
                  <a:lnTo>
                    <a:pt x="3458" y="2977"/>
                  </a:lnTo>
                  <a:lnTo>
                    <a:pt x="3489" y="2885"/>
                  </a:lnTo>
                  <a:lnTo>
                    <a:pt x="3514" y="2789"/>
                  </a:lnTo>
                  <a:lnTo>
                    <a:pt x="3535" y="2691"/>
                  </a:lnTo>
                  <a:lnTo>
                    <a:pt x="3550" y="2588"/>
                  </a:lnTo>
                  <a:lnTo>
                    <a:pt x="3559" y="2482"/>
                  </a:lnTo>
                  <a:lnTo>
                    <a:pt x="3562" y="2371"/>
                  </a:lnTo>
                  <a:lnTo>
                    <a:pt x="3561" y="2274"/>
                  </a:lnTo>
                  <a:lnTo>
                    <a:pt x="3557" y="2179"/>
                  </a:lnTo>
                  <a:lnTo>
                    <a:pt x="3550" y="2087"/>
                  </a:lnTo>
                  <a:lnTo>
                    <a:pt x="3499" y="2044"/>
                  </a:lnTo>
                  <a:lnTo>
                    <a:pt x="3442" y="2004"/>
                  </a:lnTo>
                  <a:lnTo>
                    <a:pt x="3379" y="1966"/>
                  </a:lnTo>
                  <a:lnTo>
                    <a:pt x="3308" y="1931"/>
                  </a:lnTo>
                  <a:lnTo>
                    <a:pt x="3232" y="1898"/>
                  </a:lnTo>
                  <a:lnTo>
                    <a:pt x="3151" y="1867"/>
                  </a:lnTo>
                  <a:lnTo>
                    <a:pt x="3065" y="1841"/>
                  </a:lnTo>
                  <a:lnTo>
                    <a:pt x="2972" y="1817"/>
                  </a:lnTo>
                  <a:lnTo>
                    <a:pt x="2875" y="1796"/>
                  </a:lnTo>
                  <a:lnTo>
                    <a:pt x="2774" y="1778"/>
                  </a:lnTo>
                  <a:lnTo>
                    <a:pt x="2667" y="1764"/>
                  </a:lnTo>
                  <a:lnTo>
                    <a:pt x="2698" y="1801"/>
                  </a:lnTo>
                  <a:lnTo>
                    <a:pt x="2726" y="1843"/>
                  </a:lnTo>
                  <a:lnTo>
                    <a:pt x="2751" y="1890"/>
                  </a:lnTo>
                  <a:lnTo>
                    <a:pt x="2774" y="1943"/>
                  </a:lnTo>
                  <a:lnTo>
                    <a:pt x="2792" y="2000"/>
                  </a:lnTo>
                  <a:lnTo>
                    <a:pt x="2753" y="1972"/>
                  </a:lnTo>
                  <a:lnTo>
                    <a:pt x="2709" y="1947"/>
                  </a:lnTo>
                  <a:lnTo>
                    <a:pt x="2661" y="1925"/>
                  </a:lnTo>
                  <a:lnTo>
                    <a:pt x="2612" y="1905"/>
                  </a:lnTo>
                  <a:lnTo>
                    <a:pt x="2559" y="1886"/>
                  </a:lnTo>
                  <a:lnTo>
                    <a:pt x="2504" y="1867"/>
                  </a:lnTo>
                  <a:lnTo>
                    <a:pt x="2447" y="1850"/>
                  </a:lnTo>
                  <a:lnTo>
                    <a:pt x="2388" y="1831"/>
                  </a:lnTo>
                  <a:lnTo>
                    <a:pt x="2327" y="1813"/>
                  </a:lnTo>
                  <a:lnTo>
                    <a:pt x="2266" y="1792"/>
                  </a:lnTo>
                  <a:lnTo>
                    <a:pt x="2205" y="1769"/>
                  </a:lnTo>
                  <a:lnTo>
                    <a:pt x="2141" y="1742"/>
                  </a:lnTo>
                  <a:lnTo>
                    <a:pt x="2079" y="1713"/>
                  </a:lnTo>
                  <a:lnTo>
                    <a:pt x="2016" y="1680"/>
                  </a:lnTo>
                  <a:lnTo>
                    <a:pt x="1954" y="1641"/>
                  </a:lnTo>
                  <a:lnTo>
                    <a:pt x="1893" y="1597"/>
                  </a:lnTo>
                  <a:lnTo>
                    <a:pt x="1831" y="1547"/>
                  </a:lnTo>
                  <a:lnTo>
                    <a:pt x="1772" y="1491"/>
                  </a:lnTo>
                  <a:lnTo>
                    <a:pt x="1715" y="1427"/>
                  </a:lnTo>
                  <a:lnTo>
                    <a:pt x="1685" y="1393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40" y="1331"/>
                  </a:lnTo>
                  <a:lnTo>
                    <a:pt x="1623" y="1307"/>
                  </a:lnTo>
                  <a:lnTo>
                    <a:pt x="1610" y="1287"/>
                  </a:lnTo>
                  <a:lnTo>
                    <a:pt x="1598" y="1272"/>
                  </a:lnTo>
                  <a:lnTo>
                    <a:pt x="1588" y="1260"/>
                  </a:lnTo>
                  <a:lnTo>
                    <a:pt x="1582" y="1254"/>
                  </a:lnTo>
                  <a:close/>
                  <a:moveTo>
                    <a:pt x="2193" y="234"/>
                  </a:moveTo>
                  <a:lnTo>
                    <a:pt x="2060" y="237"/>
                  </a:lnTo>
                  <a:lnTo>
                    <a:pt x="1932" y="245"/>
                  </a:lnTo>
                  <a:lnTo>
                    <a:pt x="1810" y="258"/>
                  </a:lnTo>
                  <a:lnTo>
                    <a:pt x="1693" y="277"/>
                  </a:lnTo>
                  <a:lnTo>
                    <a:pt x="1580" y="301"/>
                  </a:lnTo>
                  <a:lnTo>
                    <a:pt x="1474" y="330"/>
                  </a:lnTo>
                  <a:lnTo>
                    <a:pt x="1372" y="364"/>
                  </a:lnTo>
                  <a:lnTo>
                    <a:pt x="1275" y="404"/>
                  </a:lnTo>
                  <a:lnTo>
                    <a:pt x="1183" y="450"/>
                  </a:lnTo>
                  <a:lnTo>
                    <a:pt x="1097" y="499"/>
                  </a:lnTo>
                  <a:lnTo>
                    <a:pt x="1015" y="555"/>
                  </a:lnTo>
                  <a:lnTo>
                    <a:pt x="940" y="614"/>
                  </a:lnTo>
                  <a:lnTo>
                    <a:pt x="868" y="680"/>
                  </a:lnTo>
                  <a:lnTo>
                    <a:pt x="803" y="751"/>
                  </a:lnTo>
                  <a:lnTo>
                    <a:pt x="743" y="826"/>
                  </a:lnTo>
                  <a:lnTo>
                    <a:pt x="687" y="907"/>
                  </a:lnTo>
                  <a:lnTo>
                    <a:pt x="638" y="992"/>
                  </a:lnTo>
                  <a:lnTo>
                    <a:pt x="594" y="1084"/>
                  </a:lnTo>
                  <a:lnTo>
                    <a:pt x="556" y="1178"/>
                  </a:lnTo>
                  <a:lnTo>
                    <a:pt x="522" y="1279"/>
                  </a:lnTo>
                  <a:lnTo>
                    <a:pt x="494" y="1385"/>
                  </a:lnTo>
                  <a:lnTo>
                    <a:pt x="472" y="1495"/>
                  </a:lnTo>
                  <a:lnTo>
                    <a:pt x="456" y="1611"/>
                  </a:lnTo>
                  <a:lnTo>
                    <a:pt x="444" y="1730"/>
                  </a:lnTo>
                  <a:lnTo>
                    <a:pt x="439" y="1855"/>
                  </a:lnTo>
                  <a:lnTo>
                    <a:pt x="587" y="1855"/>
                  </a:lnTo>
                  <a:lnTo>
                    <a:pt x="609" y="1738"/>
                  </a:lnTo>
                  <a:lnTo>
                    <a:pt x="634" y="1627"/>
                  </a:lnTo>
                  <a:lnTo>
                    <a:pt x="663" y="1519"/>
                  </a:lnTo>
                  <a:lnTo>
                    <a:pt x="696" y="1416"/>
                  </a:lnTo>
                  <a:lnTo>
                    <a:pt x="735" y="1319"/>
                  </a:lnTo>
                  <a:lnTo>
                    <a:pt x="779" y="1226"/>
                  </a:lnTo>
                  <a:lnTo>
                    <a:pt x="825" y="1139"/>
                  </a:lnTo>
                  <a:lnTo>
                    <a:pt x="877" y="1056"/>
                  </a:lnTo>
                  <a:lnTo>
                    <a:pt x="934" y="978"/>
                  </a:lnTo>
                  <a:lnTo>
                    <a:pt x="995" y="903"/>
                  </a:lnTo>
                  <a:lnTo>
                    <a:pt x="1063" y="834"/>
                  </a:lnTo>
                  <a:lnTo>
                    <a:pt x="1134" y="770"/>
                  </a:lnTo>
                  <a:lnTo>
                    <a:pt x="1208" y="713"/>
                  </a:lnTo>
                  <a:lnTo>
                    <a:pt x="1288" y="660"/>
                  </a:lnTo>
                  <a:lnTo>
                    <a:pt x="1372" y="613"/>
                  </a:lnTo>
                  <a:lnTo>
                    <a:pt x="1461" y="571"/>
                  </a:lnTo>
                  <a:lnTo>
                    <a:pt x="1552" y="535"/>
                  </a:lnTo>
                  <a:lnTo>
                    <a:pt x="1649" y="504"/>
                  </a:lnTo>
                  <a:lnTo>
                    <a:pt x="1749" y="479"/>
                  </a:lnTo>
                  <a:lnTo>
                    <a:pt x="1854" y="460"/>
                  </a:lnTo>
                  <a:lnTo>
                    <a:pt x="1963" y="446"/>
                  </a:lnTo>
                  <a:lnTo>
                    <a:pt x="2076" y="438"/>
                  </a:lnTo>
                  <a:lnTo>
                    <a:pt x="2193" y="435"/>
                  </a:lnTo>
                  <a:lnTo>
                    <a:pt x="2310" y="438"/>
                  </a:lnTo>
                  <a:lnTo>
                    <a:pt x="2423" y="446"/>
                  </a:lnTo>
                  <a:lnTo>
                    <a:pt x="2532" y="460"/>
                  </a:lnTo>
                  <a:lnTo>
                    <a:pt x="2637" y="479"/>
                  </a:lnTo>
                  <a:lnTo>
                    <a:pt x="2737" y="504"/>
                  </a:lnTo>
                  <a:lnTo>
                    <a:pt x="2834" y="535"/>
                  </a:lnTo>
                  <a:lnTo>
                    <a:pt x="2925" y="571"/>
                  </a:lnTo>
                  <a:lnTo>
                    <a:pt x="3014" y="613"/>
                  </a:lnTo>
                  <a:lnTo>
                    <a:pt x="3098" y="660"/>
                  </a:lnTo>
                  <a:lnTo>
                    <a:pt x="3178" y="713"/>
                  </a:lnTo>
                  <a:lnTo>
                    <a:pt x="3252" y="770"/>
                  </a:lnTo>
                  <a:lnTo>
                    <a:pt x="3323" y="834"/>
                  </a:lnTo>
                  <a:lnTo>
                    <a:pt x="3391" y="903"/>
                  </a:lnTo>
                  <a:lnTo>
                    <a:pt x="3452" y="978"/>
                  </a:lnTo>
                  <a:lnTo>
                    <a:pt x="3509" y="1056"/>
                  </a:lnTo>
                  <a:lnTo>
                    <a:pt x="3561" y="1139"/>
                  </a:lnTo>
                  <a:lnTo>
                    <a:pt x="3607" y="1226"/>
                  </a:lnTo>
                  <a:lnTo>
                    <a:pt x="3651" y="1319"/>
                  </a:lnTo>
                  <a:lnTo>
                    <a:pt x="3690" y="1416"/>
                  </a:lnTo>
                  <a:lnTo>
                    <a:pt x="3723" y="1519"/>
                  </a:lnTo>
                  <a:lnTo>
                    <a:pt x="3752" y="1627"/>
                  </a:lnTo>
                  <a:lnTo>
                    <a:pt x="3777" y="1738"/>
                  </a:lnTo>
                  <a:lnTo>
                    <a:pt x="3799" y="1855"/>
                  </a:lnTo>
                  <a:lnTo>
                    <a:pt x="3947" y="1855"/>
                  </a:lnTo>
                  <a:lnTo>
                    <a:pt x="3942" y="1730"/>
                  </a:lnTo>
                  <a:lnTo>
                    <a:pt x="3930" y="1611"/>
                  </a:lnTo>
                  <a:lnTo>
                    <a:pt x="3914" y="1495"/>
                  </a:lnTo>
                  <a:lnTo>
                    <a:pt x="3892" y="1385"/>
                  </a:lnTo>
                  <a:lnTo>
                    <a:pt x="3864" y="1279"/>
                  </a:lnTo>
                  <a:lnTo>
                    <a:pt x="3830" y="1178"/>
                  </a:lnTo>
                  <a:lnTo>
                    <a:pt x="3792" y="1084"/>
                  </a:lnTo>
                  <a:lnTo>
                    <a:pt x="3748" y="992"/>
                  </a:lnTo>
                  <a:lnTo>
                    <a:pt x="3699" y="907"/>
                  </a:lnTo>
                  <a:lnTo>
                    <a:pt x="3643" y="826"/>
                  </a:lnTo>
                  <a:lnTo>
                    <a:pt x="3583" y="751"/>
                  </a:lnTo>
                  <a:lnTo>
                    <a:pt x="3518" y="680"/>
                  </a:lnTo>
                  <a:lnTo>
                    <a:pt x="3446" y="614"/>
                  </a:lnTo>
                  <a:lnTo>
                    <a:pt x="3371" y="555"/>
                  </a:lnTo>
                  <a:lnTo>
                    <a:pt x="3290" y="499"/>
                  </a:lnTo>
                  <a:lnTo>
                    <a:pt x="3203" y="450"/>
                  </a:lnTo>
                  <a:lnTo>
                    <a:pt x="3111" y="404"/>
                  </a:lnTo>
                  <a:lnTo>
                    <a:pt x="3014" y="364"/>
                  </a:lnTo>
                  <a:lnTo>
                    <a:pt x="2912" y="330"/>
                  </a:lnTo>
                  <a:lnTo>
                    <a:pt x="2806" y="301"/>
                  </a:lnTo>
                  <a:lnTo>
                    <a:pt x="2693" y="277"/>
                  </a:lnTo>
                  <a:lnTo>
                    <a:pt x="2576" y="258"/>
                  </a:lnTo>
                  <a:lnTo>
                    <a:pt x="2454" y="245"/>
                  </a:lnTo>
                  <a:lnTo>
                    <a:pt x="2326" y="237"/>
                  </a:lnTo>
                  <a:lnTo>
                    <a:pt x="2193" y="234"/>
                  </a:lnTo>
                  <a:close/>
                  <a:moveTo>
                    <a:pt x="2192" y="0"/>
                  </a:moveTo>
                  <a:lnTo>
                    <a:pt x="2193" y="0"/>
                  </a:lnTo>
                  <a:lnTo>
                    <a:pt x="2326" y="3"/>
                  </a:lnTo>
                  <a:lnTo>
                    <a:pt x="2454" y="11"/>
                  </a:lnTo>
                  <a:lnTo>
                    <a:pt x="2577" y="23"/>
                  </a:lnTo>
                  <a:lnTo>
                    <a:pt x="2697" y="41"/>
                  </a:lnTo>
                  <a:lnTo>
                    <a:pt x="2812" y="64"/>
                  </a:lnTo>
                  <a:lnTo>
                    <a:pt x="2924" y="90"/>
                  </a:lnTo>
                  <a:lnTo>
                    <a:pt x="3030" y="124"/>
                  </a:lnTo>
                  <a:lnTo>
                    <a:pt x="3133" y="161"/>
                  </a:lnTo>
                  <a:lnTo>
                    <a:pt x="3231" y="203"/>
                  </a:lnTo>
                  <a:lnTo>
                    <a:pt x="3324" y="251"/>
                  </a:lnTo>
                  <a:lnTo>
                    <a:pt x="3414" y="305"/>
                  </a:lnTo>
                  <a:lnTo>
                    <a:pt x="3498" y="362"/>
                  </a:lnTo>
                  <a:lnTo>
                    <a:pt x="3579" y="424"/>
                  </a:lnTo>
                  <a:lnTo>
                    <a:pt x="3655" y="491"/>
                  </a:lnTo>
                  <a:lnTo>
                    <a:pt x="3727" y="564"/>
                  </a:lnTo>
                  <a:lnTo>
                    <a:pt x="3793" y="641"/>
                  </a:lnTo>
                  <a:lnTo>
                    <a:pt x="3854" y="722"/>
                  </a:lnTo>
                  <a:lnTo>
                    <a:pt x="3910" y="809"/>
                  </a:lnTo>
                  <a:lnTo>
                    <a:pt x="3961" y="898"/>
                  </a:lnTo>
                  <a:lnTo>
                    <a:pt x="4006" y="994"/>
                  </a:lnTo>
                  <a:lnTo>
                    <a:pt x="4047" y="1092"/>
                  </a:lnTo>
                  <a:lnTo>
                    <a:pt x="4082" y="1196"/>
                  </a:lnTo>
                  <a:lnTo>
                    <a:pt x="4112" y="1302"/>
                  </a:lnTo>
                  <a:lnTo>
                    <a:pt x="4136" y="1414"/>
                  </a:lnTo>
                  <a:lnTo>
                    <a:pt x="4156" y="1530"/>
                  </a:lnTo>
                  <a:lnTo>
                    <a:pt x="4169" y="1651"/>
                  </a:lnTo>
                  <a:lnTo>
                    <a:pt x="4179" y="1774"/>
                  </a:lnTo>
                  <a:lnTo>
                    <a:pt x="4183" y="1902"/>
                  </a:lnTo>
                  <a:lnTo>
                    <a:pt x="4225" y="1930"/>
                  </a:lnTo>
                  <a:lnTo>
                    <a:pt x="4265" y="1963"/>
                  </a:lnTo>
                  <a:lnTo>
                    <a:pt x="4300" y="2000"/>
                  </a:lnTo>
                  <a:lnTo>
                    <a:pt x="4330" y="2043"/>
                  </a:lnTo>
                  <a:lnTo>
                    <a:pt x="4354" y="2089"/>
                  </a:lnTo>
                  <a:lnTo>
                    <a:pt x="4371" y="2139"/>
                  </a:lnTo>
                  <a:lnTo>
                    <a:pt x="4382" y="2191"/>
                  </a:lnTo>
                  <a:lnTo>
                    <a:pt x="4386" y="2245"/>
                  </a:lnTo>
                  <a:lnTo>
                    <a:pt x="4386" y="2673"/>
                  </a:lnTo>
                  <a:lnTo>
                    <a:pt x="4382" y="2727"/>
                  </a:lnTo>
                  <a:lnTo>
                    <a:pt x="4373" y="2777"/>
                  </a:lnTo>
                  <a:lnTo>
                    <a:pt x="4355" y="2825"/>
                  </a:lnTo>
                  <a:lnTo>
                    <a:pt x="4333" y="2870"/>
                  </a:lnTo>
                  <a:lnTo>
                    <a:pt x="4305" y="2911"/>
                  </a:lnTo>
                  <a:lnTo>
                    <a:pt x="4272" y="2949"/>
                  </a:lnTo>
                  <a:lnTo>
                    <a:pt x="4234" y="2982"/>
                  </a:lnTo>
                  <a:lnTo>
                    <a:pt x="4193" y="3010"/>
                  </a:lnTo>
                  <a:lnTo>
                    <a:pt x="4148" y="3033"/>
                  </a:lnTo>
                  <a:lnTo>
                    <a:pt x="4100" y="3048"/>
                  </a:lnTo>
                  <a:lnTo>
                    <a:pt x="4050" y="3059"/>
                  </a:lnTo>
                  <a:lnTo>
                    <a:pt x="3997" y="3063"/>
                  </a:lnTo>
                  <a:lnTo>
                    <a:pt x="3715" y="3063"/>
                  </a:lnTo>
                  <a:lnTo>
                    <a:pt x="3672" y="3172"/>
                  </a:lnTo>
                  <a:lnTo>
                    <a:pt x="3623" y="3276"/>
                  </a:lnTo>
                  <a:lnTo>
                    <a:pt x="3570" y="3377"/>
                  </a:lnTo>
                  <a:lnTo>
                    <a:pt x="3511" y="3473"/>
                  </a:lnTo>
                  <a:lnTo>
                    <a:pt x="3449" y="3563"/>
                  </a:lnTo>
                  <a:lnTo>
                    <a:pt x="3383" y="3650"/>
                  </a:lnTo>
                  <a:lnTo>
                    <a:pt x="3313" y="3731"/>
                  </a:lnTo>
                  <a:lnTo>
                    <a:pt x="3240" y="3808"/>
                  </a:lnTo>
                  <a:lnTo>
                    <a:pt x="3165" y="3880"/>
                  </a:lnTo>
                  <a:lnTo>
                    <a:pt x="3086" y="3946"/>
                  </a:lnTo>
                  <a:lnTo>
                    <a:pt x="3006" y="4007"/>
                  </a:lnTo>
                  <a:lnTo>
                    <a:pt x="2925" y="4063"/>
                  </a:lnTo>
                  <a:lnTo>
                    <a:pt x="2843" y="4114"/>
                  </a:lnTo>
                  <a:lnTo>
                    <a:pt x="2759" y="4159"/>
                  </a:lnTo>
                  <a:lnTo>
                    <a:pt x="2677" y="4198"/>
                  </a:lnTo>
                  <a:lnTo>
                    <a:pt x="2593" y="4232"/>
                  </a:lnTo>
                  <a:lnTo>
                    <a:pt x="2511" y="4259"/>
                  </a:lnTo>
                  <a:lnTo>
                    <a:pt x="2428" y="4281"/>
                  </a:lnTo>
                  <a:lnTo>
                    <a:pt x="2349" y="4297"/>
                  </a:lnTo>
                  <a:lnTo>
                    <a:pt x="2270" y="4307"/>
                  </a:lnTo>
                  <a:lnTo>
                    <a:pt x="2193" y="4309"/>
                  </a:lnTo>
                  <a:lnTo>
                    <a:pt x="2116" y="4307"/>
                  </a:lnTo>
                  <a:lnTo>
                    <a:pt x="2037" y="4297"/>
                  </a:lnTo>
                  <a:lnTo>
                    <a:pt x="1958" y="4281"/>
                  </a:lnTo>
                  <a:lnTo>
                    <a:pt x="1875" y="4259"/>
                  </a:lnTo>
                  <a:lnTo>
                    <a:pt x="1793" y="4232"/>
                  </a:lnTo>
                  <a:lnTo>
                    <a:pt x="1709" y="4198"/>
                  </a:lnTo>
                  <a:lnTo>
                    <a:pt x="1627" y="4159"/>
                  </a:lnTo>
                  <a:lnTo>
                    <a:pt x="1543" y="4114"/>
                  </a:lnTo>
                  <a:lnTo>
                    <a:pt x="1461" y="4063"/>
                  </a:lnTo>
                  <a:lnTo>
                    <a:pt x="1380" y="4007"/>
                  </a:lnTo>
                  <a:lnTo>
                    <a:pt x="1300" y="3946"/>
                  </a:lnTo>
                  <a:lnTo>
                    <a:pt x="1221" y="3880"/>
                  </a:lnTo>
                  <a:lnTo>
                    <a:pt x="1146" y="3808"/>
                  </a:lnTo>
                  <a:lnTo>
                    <a:pt x="1073" y="3731"/>
                  </a:lnTo>
                  <a:lnTo>
                    <a:pt x="1003" y="3650"/>
                  </a:lnTo>
                  <a:lnTo>
                    <a:pt x="937" y="3563"/>
                  </a:lnTo>
                  <a:lnTo>
                    <a:pt x="875" y="3473"/>
                  </a:lnTo>
                  <a:lnTo>
                    <a:pt x="816" y="3377"/>
                  </a:lnTo>
                  <a:lnTo>
                    <a:pt x="763" y="3276"/>
                  </a:lnTo>
                  <a:lnTo>
                    <a:pt x="714" y="3172"/>
                  </a:lnTo>
                  <a:lnTo>
                    <a:pt x="671" y="3063"/>
                  </a:lnTo>
                  <a:lnTo>
                    <a:pt x="389" y="3063"/>
                  </a:lnTo>
                  <a:lnTo>
                    <a:pt x="336" y="3059"/>
                  </a:lnTo>
                  <a:lnTo>
                    <a:pt x="286" y="3048"/>
                  </a:lnTo>
                  <a:lnTo>
                    <a:pt x="238" y="3033"/>
                  </a:lnTo>
                  <a:lnTo>
                    <a:pt x="193" y="3010"/>
                  </a:lnTo>
                  <a:lnTo>
                    <a:pt x="152" y="2982"/>
                  </a:lnTo>
                  <a:lnTo>
                    <a:pt x="114" y="2949"/>
                  </a:lnTo>
                  <a:lnTo>
                    <a:pt x="81" y="2911"/>
                  </a:lnTo>
                  <a:lnTo>
                    <a:pt x="53" y="2870"/>
                  </a:lnTo>
                  <a:lnTo>
                    <a:pt x="31" y="2825"/>
                  </a:lnTo>
                  <a:lnTo>
                    <a:pt x="13" y="2777"/>
                  </a:lnTo>
                  <a:lnTo>
                    <a:pt x="4" y="2727"/>
                  </a:lnTo>
                  <a:lnTo>
                    <a:pt x="0" y="2673"/>
                  </a:lnTo>
                  <a:lnTo>
                    <a:pt x="0" y="2245"/>
                  </a:lnTo>
                  <a:lnTo>
                    <a:pt x="4" y="2191"/>
                  </a:lnTo>
                  <a:lnTo>
                    <a:pt x="15" y="2139"/>
                  </a:lnTo>
                  <a:lnTo>
                    <a:pt x="32" y="2089"/>
                  </a:lnTo>
                  <a:lnTo>
                    <a:pt x="56" y="2043"/>
                  </a:lnTo>
                  <a:lnTo>
                    <a:pt x="86" y="2000"/>
                  </a:lnTo>
                  <a:lnTo>
                    <a:pt x="121" y="1963"/>
                  </a:lnTo>
                  <a:lnTo>
                    <a:pt x="161" y="1930"/>
                  </a:lnTo>
                  <a:lnTo>
                    <a:pt x="203" y="1902"/>
                  </a:lnTo>
                  <a:lnTo>
                    <a:pt x="207" y="1774"/>
                  </a:lnTo>
                  <a:lnTo>
                    <a:pt x="217" y="1651"/>
                  </a:lnTo>
                  <a:lnTo>
                    <a:pt x="230" y="1530"/>
                  </a:lnTo>
                  <a:lnTo>
                    <a:pt x="250" y="1414"/>
                  </a:lnTo>
                  <a:lnTo>
                    <a:pt x="274" y="1302"/>
                  </a:lnTo>
                  <a:lnTo>
                    <a:pt x="304" y="1196"/>
                  </a:lnTo>
                  <a:lnTo>
                    <a:pt x="339" y="1092"/>
                  </a:lnTo>
                  <a:lnTo>
                    <a:pt x="380" y="994"/>
                  </a:lnTo>
                  <a:lnTo>
                    <a:pt x="425" y="898"/>
                  </a:lnTo>
                  <a:lnTo>
                    <a:pt x="476" y="809"/>
                  </a:lnTo>
                  <a:lnTo>
                    <a:pt x="532" y="722"/>
                  </a:lnTo>
                  <a:lnTo>
                    <a:pt x="593" y="641"/>
                  </a:lnTo>
                  <a:lnTo>
                    <a:pt x="659" y="564"/>
                  </a:lnTo>
                  <a:lnTo>
                    <a:pt x="731" y="491"/>
                  </a:lnTo>
                  <a:lnTo>
                    <a:pt x="807" y="424"/>
                  </a:lnTo>
                  <a:lnTo>
                    <a:pt x="888" y="362"/>
                  </a:lnTo>
                  <a:lnTo>
                    <a:pt x="972" y="305"/>
                  </a:lnTo>
                  <a:lnTo>
                    <a:pt x="1062" y="251"/>
                  </a:lnTo>
                  <a:lnTo>
                    <a:pt x="1155" y="203"/>
                  </a:lnTo>
                  <a:lnTo>
                    <a:pt x="1253" y="161"/>
                  </a:lnTo>
                  <a:lnTo>
                    <a:pt x="1356" y="124"/>
                  </a:lnTo>
                  <a:lnTo>
                    <a:pt x="1462" y="90"/>
                  </a:lnTo>
                  <a:lnTo>
                    <a:pt x="1574" y="64"/>
                  </a:lnTo>
                  <a:lnTo>
                    <a:pt x="1689" y="41"/>
                  </a:lnTo>
                  <a:lnTo>
                    <a:pt x="1809" y="23"/>
                  </a:lnTo>
                  <a:lnTo>
                    <a:pt x="1932" y="11"/>
                  </a:lnTo>
                  <a:lnTo>
                    <a:pt x="2060" y="3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28829" y="4853993"/>
              <a:ext cx="1354630" cy="7001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交通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Transportation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0" name="Freeform 25"/>
            <p:cNvSpPr>
              <a:spLocks noChangeAspect="1" noEditPoints="1"/>
            </p:cNvSpPr>
            <p:nvPr/>
          </p:nvSpPr>
          <p:spPr bwMode="auto">
            <a:xfrm>
              <a:off x="1319385" y="4705920"/>
              <a:ext cx="377372" cy="457211"/>
            </a:xfrm>
            <a:custGeom>
              <a:avLst/>
              <a:gdLst>
                <a:gd name="T0" fmla="*/ 2715 w 3486"/>
                <a:gd name="T1" fmla="*/ 2849 h 3533"/>
                <a:gd name="T2" fmla="*/ 3049 w 3486"/>
                <a:gd name="T3" fmla="*/ 2968 h 3533"/>
                <a:gd name="T4" fmla="*/ 3086 w 3486"/>
                <a:gd name="T5" fmla="*/ 2699 h 3533"/>
                <a:gd name="T6" fmla="*/ 1386 w 3486"/>
                <a:gd name="T7" fmla="*/ 2920 h 3533"/>
                <a:gd name="T8" fmla="*/ 1833 w 3486"/>
                <a:gd name="T9" fmla="*/ 2933 h 3533"/>
                <a:gd name="T10" fmla="*/ 1562 w 3486"/>
                <a:gd name="T11" fmla="*/ 2720 h 3533"/>
                <a:gd name="T12" fmla="*/ 1719 w 3486"/>
                <a:gd name="T13" fmla="*/ 1861 h 3533"/>
                <a:gd name="T14" fmla="*/ 1577 w 3486"/>
                <a:gd name="T15" fmla="*/ 2009 h 3533"/>
                <a:gd name="T16" fmla="*/ 1716 w 3486"/>
                <a:gd name="T17" fmla="*/ 2384 h 3533"/>
                <a:gd name="T18" fmla="*/ 2914 w 3486"/>
                <a:gd name="T19" fmla="*/ 2368 h 3533"/>
                <a:gd name="T20" fmla="*/ 2916 w 3486"/>
                <a:gd name="T21" fmla="*/ 1940 h 3533"/>
                <a:gd name="T22" fmla="*/ 2722 w 3486"/>
                <a:gd name="T23" fmla="*/ 1845 h 3533"/>
                <a:gd name="T24" fmla="*/ 345 w 3486"/>
                <a:gd name="T25" fmla="*/ 1686 h 3533"/>
                <a:gd name="T26" fmla="*/ 676 w 3486"/>
                <a:gd name="T27" fmla="*/ 1931 h 3533"/>
                <a:gd name="T28" fmla="*/ 669 w 3486"/>
                <a:gd name="T29" fmla="*/ 1741 h 3533"/>
                <a:gd name="T30" fmla="*/ 2574 w 3486"/>
                <a:gd name="T31" fmla="*/ 1652 h 3533"/>
                <a:gd name="T32" fmla="*/ 2929 w 3486"/>
                <a:gd name="T33" fmla="*/ 1716 h 3533"/>
                <a:gd name="T34" fmla="*/ 3198 w 3486"/>
                <a:gd name="T35" fmla="*/ 2182 h 3533"/>
                <a:gd name="T36" fmla="*/ 3438 w 3486"/>
                <a:gd name="T37" fmla="*/ 2528 h 3533"/>
                <a:gd name="T38" fmla="*/ 3376 w 3486"/>
                <a:gd name="T39" fmla="*/ 3440 h 3533"/>
                <a:gd name="T40" fmla="*/ 1596 w 3486"/>
                <a:gd name="T41" fmla="*/ 3440 h 3533"/>
                <a:gd name="T42" fmla="*/ 1155 w 3486"/>
                <a:gd name="T43" fmla="*/ 2717 h 3533"/>
                <a:gd name="T44" fmla="*/ 1052 w 3486"/>
                <a:gd name="T45" fmla="*/ 2494 h 3533"/>
                <a:gd name="T46" fmla="*/ 1377 w 3486"/>
                <a:gd name="T47" fmla="*/ 2048 h 3533"/>
                <a:gd name="T48" fmla="*/ 1649 w 3486"/>
                <a:gd name="T49" fmla="*/ 1704 h 3533"/>
                <a:gd name="T50" fmla="*/ 2061 w 3486"/>
                <a:gd name="T51" fmla="*/ 1646 h 3533"/>
                <a:gd name="T52" fmla="*/ 2771 w 3486"/>
                <a:gd name="T53" fmla="*/ 1168 h 3533"/>
                <a:gd name="T54" fmla="*/ 2964 w 3486"/>
                <a:gd name="T55" fmla="*/ 1333 h 3533"/>
                <a:gd name="T56" fmla="*/ 3124 w 3486"/>
                <a:gd name="T57" fmla="*/ 1068 h 3533"/>
                <a:gd name="T58" fmla="*/ 703 w 3486"/>
                <a:gd name="T59" fmla="*/ 810 h 3533"/>
                <a:gd name="T60" fmla="*/ 546 w 3486"/>
                <a:gd name="T61" fmla="*/ 940 h 3533"/>
                <a:gd name="T62" fmla="*/ 620 w 3486"/>
                <a:gd name="T63" fmla="*/ 1330 h 3533"/>
                <a:gd name="T64" fmla="*/ 1824 w 3486"/>
                <a:gd name="T65" fmla="*/ 1330 h 3533"/>
                <a:gd name="T66" fmla="*/ 1884 w 3486"/>
                <a:gd name="T67" fmla="*/ 917 h 3533"/>
                <a:gd name="T68" fmla="*/ 1714 w 3486"/>
                <a:gd name="T69" fmla="*/ 805 h 3533"/>
                <a:gd name="T70" fmla="*/ 1575 w 3486"/>
                <a:gd name="T71" fmla="*/ 610 h 3533"/>
                <a:gd name="T72" fmla="*/ 1913 w 3486"/>
                <a:gd name="T73" fmla="*/ 682 h 3533"/>
                <a:gd name="T74" fmla="*/ 2174 w 3486"/>
                <a:gd name="T75" fmla="*/ 1188 h 3533"/>
                <a:gd name="T76" fmla="*/ 2377 w 3486"/>
                <a:gd name="T77" fmla="*/ 1485 h 3533"/>
                <a:gd name="T78" fmla="*/ 1751 w 3486"/>
                <a:gd name="T79" fmla="*/ 1523 h 3533"/>
                <a:gd name="T80" fmla="*/ 1357 w 3486"/>
                <a:gd name="T81" fmla="*/ 1721 h 3533"/>
                <a:gd name="T82" fmla="*/ 1049 w 3486"/>
                <a:gd name="T83" fmla="*/ 2135 h 3533"/>
                <a:gd name="T84" fmla="*/ 138 w 3486"/>
                <a:gd name="T85" fmla="*/ 2460 h 3533"/>
                <a:gd name="T86" fmla="*/ 161 w 3486"/>
                <a:gd name="T87" fmla="*/ 1518 h 3533"/>
                <a:gd name="T88" fmla="*/ 135 w 3486"/>
                <a:gd name="T89" fmla="*/ 1192 h 3533"/>
                <a:gd name="T90" fmla="*/ 459 w 3486"/>
                <a:gd name="T91" fmla="*/ 733 h 3533"/>
                <a:gd name="T92" fmla="*/ 768 w 3486"/>
                <a:gd name="T93" fmla="*/ 620 h 3533"/>
                <a:gd name="T94" fmla="*/ 2573 w 3486"/>
                <a:gd name="T95" fmla="*/ 9 h 3533"/>
                <a:gd name="T96" fmla="*/ 2929 w 3486"/>
                <a:gd name="T97" fmla="*/ 74 h 3533"/>
                <a:gd name="T98" fmla="*/ 3198 w 3486"/>
                <a:gd name="T99" fmla="*/ 539 h 3533"/>
                <a:gd name="T100" fmla="*/ 3437 w 3486"/>
                <a:gd name="T101" fmla="*/ 885 h 3533"/>
                <a:gd name="T102" fmla="*/ 3376 w 3486"/>
                <a:gd name="T103" fmla="*/ 1798 h 3533"/>
                <a:gd name="T104" fmla="*/ 3102 w 3486"/>
                <a:gd name="T105" fmla="*/ 1642 h 3533"/>
                <a:gd name="T106" fmla="*/ 2679 w 3486"/>
                <a:gd name="T107" fmla="*/ 1511 h 3533"/>
                <a:gd name="T108" fmla="*/ 2321 w 3486"/>
                <a:gd name="T109" fmla="*/ 1042 h 3533"/>
                <a:gd name="T110" fmla="*/ 2754 w 3486"/>
                <a:gd name="T111" fmla="*/ 749 h 3533"/>
                <a:gd name="T112" fmla="*/ 2955 w 3486"/>
                <a:gd name="T113" fmla="*/ 379 h 3533"/>
                <a:gd name="T114" fmla="*/ 2810 w 3486"/>
                <a:gd name="T115" fmla="*/ 222 h 3533"/>
                <a:gd name="T116" fmla="*/ 1937 w 3486"/>
                <a:gd name="T117" fmla="*/ 185 h 3533"/>
                <a:gd name="T118" fmla="*/ 1617 w 3486"/>
                <a:gd name="T119" fmla="*/ 285 h 3533"/>
                <a:gd name="T120" fmla="*/ 1422 w 3486"/>
                <a:gd name="T121" fmla="*/ 292 h 3533"/>
                <a:gd name="T122" fmla="*/ 1726 w 3486"/>
                <a:gd name="T123" fmla="*/ 38 h 3533"/>
                <a:gd name="T124" fmla="*/ 2264 w 3486"/>
                <a:gd name="T125" fmla="*/ 0 h 3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6" h="3533">
                  <a:moveTo>
                    <a:pt x="3055" y="2698"/>
                  </a:moveTo>
                  <a:lnTo>
                    <a:pt x="3037" y="2699"/>
                  </a:lnTo>
                  <a:lnTo>
                    <a:pt x="3016" y="2704"/>
                  </a:lnTo>
                  <a:lnTo>
                    <a:pt x="2992" y="2711"/>
                  </a:lnTo>
                  <a:lnTo>
                    <a:pt x="2967" y="2720"/>
                  </a:lnTo>
                  <a:lnTo>
                    <a:pt x="2941" y="2730"/>
                  </a:lnTo>
                  <a:lnTo>
                    <a:pt x="2915" y="2742"/>
                  </a:lnTo>
                  <a:lnTo>
                    <a:pt x="2889" y="2754"/>
                  </a:lnTo>
                  <a:lnTo>
                    <a:pt x="2865" y="2765"/>
                  </a:lnTo>
                  <a:lnTo>
                    <a:pt x="2842" y="2776"/>
                  </a:lnTo>
                  <a:lnTo>
                    <a:pt x="2818" y="2788"/>
                  </a:lnTo>
                  <a:lnTo>
                    <a:pt x="2794" y="2798"/>
                  </a:lnTo>
                  <a:lnTo>
                    <a:pt x="2771" y="2810"/>
                  </a:lnTo>
                  <a:lnTo>
                    <a:pt x="2749" y="2822"/>
                  </a:lnTo>
                  <a:lnTo>
                    <a:pt x="2731" y="2834"/>
                  </a:lnTo>
                  <a:lnTo>
                    <a:pt x="2715" y="2849"/>
                  </a:lnTo>
                  <a:lnTo>
                    <a:pt x="2702" y="2863"/>
                  </a:lnTo>
                  <a:lnTo>
                    <a:pt x="2694" y="2879"/>
                  </a:lnTo>
                  <a:lnTo>
                    <a:pt x="2691" y="2898"/>
                  </a:lnTo>
                  <a:lnTo>
                    <a:pt x="2693" y="2916"/>
                  </a:lnTo>
                  <a:lnTo>
                    <a:pt x="2697" y="2933"/>
                  </a:lnTo>
                  <a:lnTo>
                    <a:pt x="2705" y="2946"/>
                  </a:lnTo>
                  <a:lnTo>
                    <a:pt x="2717" y="2957"/>
                  </a:lnTo>
                  <a:lnTo>
                    <a:pt x="2732" y="2965"/>
                  </a:lnTo>
                  <a:lnTo>
                    <a:pt x="2753" y="2972"/>
                  </a:lnTo>
                  <a:lnTo>
                    <a:pt x="2779" y="2975"/>
                  </a:lnTo>
                  <a:lnTo>
                    <a:pt x="2811" y="2976"/>
                  </a:lnTo>
                  <a:lnTo>
                    <a:pt x="2934" y="2976"/>
                  </a:lnTo>
                  <a:lnTo>
                    <a:pt x="2964" y="2975"/>
                  </a:lnTo>
                  <a:lnTo>
                    <a:pt x="2993" y="2974"/>
                  </a:lnTo>
                  <a:lnTo>
                    <a:pt x="3021" y="2972"/>
                  </a:lnTo>
                  <a:lnTo>
                    <a:pt x="3049" y="2968"/>
                  </a:lnTo>
                  <a:lnTo>
                    <a:pt x="3074" y="2962"/>
                  </a:lnTo>
                  <a:lnTo>
                    <a:pt x="3097" y="2954"/>
                  </a:lnTo>
                  <a:lnTo>
                    <a:pt x="3116" y="2945"/>
                  </a:lnTo>
                  <a:lnTo>
                    <a:pt x="3131" y="2934"/>
                  </a:lnTo>
                  <a:lnTo>
                    <a:pt x="3143" y="2920"/>
                  </a:lnTo>
                  <a:lnTo>
                    <a:pt x="3151" y="2903"/>
                  </a:lnTo>
                  <a:lnTo>
                    <a:pt x="3154" y="2884"/>
                  </a:lnTo>
                  <a:lnTo>
                    <a:pt x="3154" y="2791"/>
                  </a:lnTo>
                  <a:lnTo>
                    <a:pt x="3152" y="2766"/>
                  </a:lnTo>
                  <a:lnTo>
                    <a:pt x="3149" y="2746"/>
                  </a:lnTo>
                  <a:lnTo>
                    <a:pt x="3142" y="2731"/>
                  </a:lnTo>
                  <a:lnTo>
                    <a:pt x="3134" y="2719"/>
                  </a:lnTo>
                  <a:lnTo>
                    <a:pt x="3124" y="2710"/>
                  </a:lnTo>
                  <a:lnTo>
                    <a:pt x="3112" y="2705"/>
                  </a:lnTo>
                  <a:lnTo>
                    <a:pt x="3099" y="2701"/>
                  </a:lnTo>
                  <a:lnTo>
                    <a:pt x="3086" y="2699"/>
                  </a:lnTo>
                  <a:lnTo>
                    <a:pt x="3070" y="2698"/>
                  </a:lnTo>
                  <a:lnTo>
                    <a:pt x="3055" y="2698"/>
                  </a:lnTo>
                  <a:close/>
                  <a:moveTo>
                    <a:pt x="1474" y="2698"/>
                  </a:moveTo>
                  <a:lnTo>
                    <a:pt x="1459" y="2698"/>
                  </a:lnTo>
                  <a:lnTo>
                    <a:pt x="1445" y="2699"/>
                  </a:lnTo>
                  <a:lnTo>
                    <a:pt x="1431" y="2700"/>
                  </a:lnTo>
                  <a:lnTo>
                    <a:pt x="1418" y="2705"/>
                  </a:lnTo>
                  <a:lnTo>
                    <a:pt x="1406" y="2710"/>
                  </a:lnTo>
                  <a:lnTo>
                    <a:pt x="1396" y="2719"/>
                  </a:lnTo>
                  <a:lnTo>
                    <a:pt x="1387" y="2731"/>
                  </a:lnTo>
                  <a:lnTo>
                    <a:pt x="1381" y="2746"/>
                  </a:lnTo>
                  <a:lnTo>
                    <a:pt x="1377" y="2766"/>
                  </a:lnTo>
                  <a:lnTo>
                    <a:pt x="1376" y="2791"/>
                  </a:lnTo>
                  <a:lnTo>
                    <a:pt x="1376" y="2884"/>
                  </a:lnTo>
                  <a:lnTo>
                    <a:pt x="1379" y="2903"/>
                  </a:lnTo>
                  <a:lnTo>
                    <a:pt x="1386" y="2920"/>
                  </a:lnTo>
                  <a:lnTo>
                    <a:pt x="1398" y="2934"/>
                  </a:lnTo>
                  <a:lnTo>
                    <a:pt x="1414" y="2945"/>
                  </a:lnTo>
                  <a:lnTo>
                    <a:pt x="1434" y="2954"/>
                  </a:lnTo>
                  <a:lnTo>
                    <a:pt x="1456" y="2962"/>
                  </a:lnTo>
                  <a:lnTo>
                    <a:pt x="1481" y="2968"/>
                  </a:lnTo>
                  <a:lnTo>
                    <a:pt x="1508" y="2972"/>
                  </a:lnTo>
                  <a:lnTo>
                    <a:pt x="1536" y="2974"/>
                  </a:lnTo>
                  <a:lnTo>
                    <a:pt x="1566" y="2976"/>
                  </a:lnTo>
                  <a:lnTo>
                    <a:pt x="1595" y="2976"/>
                  </a:lnTo>
                  <a:lnTo>
                    <a:pt x="1719" y="2976"/>
                  </a:lnTo>
                  <a:lnTo>
                    <a:pt x="1751" y="2975"/>
                  </a:lnTo>
                  <a:lnTo>
                    <a:pt x="1777" y="2972"/>
                  </a:lnTo>
                  <a:lnTo>
                    <a:pt x="1797" y="2965"/>
                  </a:lnTo>
                  <a:lnTo>
                    <a:pt x="1814" y="2957"/>
                  </a:lnTo>
                  <a:lnTo>
                    <a:pt x="1825" y="2946"/>
                  </a:lnTo>
                  <a:lnTo>
                    <a:pt x="1833" y="2933"/>
                  </a:lnTo>
                  <a:lnTo>
                    <a:pt x="1838" y="2916"/>
                  </a:lnTo>
                  <a:lnTo>
                    <a:pt x="1839" y="2898"/>
                  </a:lnTo>
                  <a:lnTo>
                    <a:pt x="1836" y="2879"/>
                  </a:lnTo>
                  <a:lnTo>
                    <a:pt x="1828" y="2863"/>
                  </a:lnTo>
                  <a:lnTo>
                    <a:pt x="1816" y="2848"/>
                  </a:lnTo>
                  <a:lnTo>
                    <a:pt x="1800" y="2834"/>
                  </a:lnTo>
                  <a:lnTo>
                    <a:pt x="1780" y="2821"/>
                  </a:lnTo>
                  <a:lnTo>
                    <a:pt x="1759" y="2810"/>
                  </a:lnTo>
                  <a:lnTo>
                    <a:pt x="1735" y="2798"/>
                  </a:lnTo>
                  <a:lnTo>
                    <a:pt x="1713" y="2788"/>
                  </a:lnTo>
                  <a:lnTo>
                    <a:pt x="1689" y="2776"/>
                  </a:lnTo>
                  <a:lnTo>
                    <a:pt x="1666" y="2765"/>
                  </a:lnTo>
                  <a:lnTo>
                    <a:pt x="1641" y="2754"/>
                  </a:lnTo>
                  <a:lnTo>
                    <a:pt x="1615" y="2742"/>
                  </a:lnTo>
                  <a:lnTo>
                    <a:pt x="1589" y="2730"/>
                  </a:lnTo>
                  <a:lnTo>
                    <a:pt x="1562" y="2720"/>
                  </a:lnTo>
                  <a:lnTo>
                    <a:pt x="1537" y="2711"/>
                  </a:lnTo>
                  <a:lnTo>
                    <a:pt x="1513" y="2704"/>
                  </a:lnTo>
                  <a:lnTo>
                    <a:pt x="1493" y="2699"/>
                  </a:lnTo>
                  <a:lnTo>
                    <a:pt x="1474" y="2698"/>
                  </a:lnTo>
                  <a:close/>
                  <a:moveTo>
                    <a:pt x="2264" y="1816"/>
                  </a:moveTo>
                  <a:lnTo>
                    <a:pt x="2186" y="1816"/>
                  </a:lnTo>
                  <a:lnTo>
                    <a:pt x="2115" y="1818"/>
                  </a:lnTo>
                  <a:lnTo>
                    <a:pt x="2050" y="1820"/>
                  </a:lnTo>
                  <a:lnTo>
                    <a:pt x="1990" y="1823"/>
                  </a:lnTo>
                  <a:lnTo>
                    <a:pt x="1937" y="1826"/>
                  </a:lnTo>
                  <a:lnTo>
                    <a:pt x="1889" y="1832"/>
                  </a:lnTo>
                  <a:lnTo>
                    <a:pt x="1845" y="1836"/>
                  </a:lnTo>
                  <a:lnTo>
                    <a:pt x="1807" y="1842"/>
                  </a:lnTo>
                  <a:lnTo>
                    <a:pt x="1775" y="1848"/>
                  </a:lnTo>
                  <a:lnTo>
                    <a:pt x="1745" y="1855"/>
                  </a:lnTo>
                  <a:lnTo>
                    <a:pt x="1719" y="1861"/>
                  </a:lnTo>
                  <a:lnTo>
                    <a:pt x="1697" y="1868"/>
                  </a:lnTo>
                  <a:lnTo>
                    <a:pt x="1680" y="1876"/>
                  </a:lnTo>
                  <a:lnTo>
                    <a:pt x="1665" y="1882"/>
                  </a:lnTo>
                  <a:lnTo>
                    <a:pt x="1652" y="1890"/>
                  </a:lnTo>
                  <a:lnTo>
                    <a:pt x="1642" y="1896"/>
                  </a:lnTo>
                  <a:lnTo>
                    <a:pt x="1633" y="1904"/>
                  </a:lnTo>
                  <a:lnTo>
                    <a:pt x="1628" y="1910"/>
                  </a:lnTo>
                  <a:lnTo>
                    <a:pt x="1622" y="1916"/>
                  </a:lnTo>
                  <a:lnTo>
                    <a:pt x="1619" y="1922"/>
                  </a:lnTo>
                  <a:lnTo>
                    <a:pt x="1617" y="1928"/>
                  </a:lnTo>
                  <a:lnTo>
                    <a:pt x="1615" y="1932"/>
                  </a:lnTo>
                  <a:lnTo>
                    <a:pt x="1612" y="1937"/>
                  </a:lnTo>
                  <a:lnTo>
                    <a:pt x="1607" y="1949"/>
                  </a:lnTo>
                  <a:lnTo>
                    <a:pt x="1599" y="1965"/>
                  </a:lnTo>
                  <a:lnTo>
                    <a:pt x="1590" y="1985"/>
                  </a:lnTo>
                  <a:lnTo>
                    <a:pt x="1577" y="2009"/>
                  </a:lnTo>
                  <a:lnTo>
                    <a:pt x="1564" y="2037"/>
                  </a:lnTo>
                  <a:lnTo>
                    <a:pt x="1548" y="2071"/>
                  </a:lnTo>
                  <a:lnTo>
                    <a:pt x="1532" y="2110"/>
                  </a:lnTo>
                  <a:lnTo>
                    <a:pt x="1515" y="2155"/>
                  </a:lnTo>
                  <a:lnTo>
                    <a:pt x="1497" y="2207"/>
                  </a:lnTo>
                  <a:lnTo>
                    <a:pt x="1480" y="2266"/>
                  </a:lnTo>
                  <a:lnTo>
                    <a:pt x="1461" y="2333"/>
                  </a:lnTo>
                  <a:lnTo>
                    <a:pt x="1464" y="2334"/>
                  </a:lnTo>
                  <a:lnTo>
                    <a:pt x="1474" y="2336"/>
                  </a:lnTo>
                  <a:lnTo>
                    <a:pt x="1490" y="2340"/>
                  </a:lnTo>
                  <a:lnTo>
                    <a:pt x="1511" y="2346"/>
                  </a:lnTo>
                  <a:lnTo>
                    <a:pt x="1540" y="2352"/>
                  </a:lnTo>
                  <a:lnTo>
                    <a:pt x="1574" y="2360"/>
                  </a:lnTo>
                  <a:lnTo>
                    <a:pt x="1615" y="2368"/>
                  </a:lnTo>
                  <a:lnTo>
                    <a:pt x="1663" y="2376"/>
                  </a:lnTo>
                  <a:lnTo>
                    <a:pt x="1716" y="2384"/>
                  </a:lnTo>
                  <a:lnTo>
                    <a:pt x="1775" y="2392"/>
                  </a:lnTo>
                  <a:lnTo>
                    <a:pt x="1841" y="2399"/>
                  </a:lnTo>
                  <a:lnTo>
                    <a:pt x="1913" y="2406"/>
                  </a:lnTo>
                  <a:lnTo>
                    <a:pt x="1991" y="2411"/>
                  </a:lnTo>
                  <a:lnTo>
                    <a:pt x="2076" y="2416"/>
                  </a:lnTo>
                  <a:lnTo>
                    <a:pt x="2167" y="2418"/>
                  </a:lnTo>
                  <a:lnTo>
                    <a:pt x="2264" y="2419"/>
                  </a:lnTo>
                  <a:lnTo>
                    <a:pt x="2362" y="2418"/>
                  </a:lnTo>
                  <a:lnTo>
                    <a:pt x="2454" y="2416"/>
                  </a:lnTo>
                  <a:lnTo>
                    <a:pt x="2537" y="2411"/>
                  </a:lnTo>
                  <a:lnTo>
                    <a:pt x="2616" y="2406"/>
                  </a:lnTo>
                  <a:lnTo>
                    <a:pt x="2689" y="2399"/>
                  </a:lnTo>
                  <a:lnTo>
                    <a:pt x="2754" y="2392"/>
                  </a:lnTo>
                  <a:lnTo>
                    <a:pt x="2814" y="2384"/>
                  </a:lnTo>
                  <a:lnTo>
                    <a:pt x="2867" y="2376"/>
                  </a:lnTo>
                  <a:lnTo>
                    <a:pt x="2914" y="2368"/>
                  </a:lnTo>
                  <a:lnTo>
                    <a:pt x="2954" y="2360"/>
                  </a:lnTo>
                  <a:lnTo>
                    <a:pt x="2988" y="2352"/>
                  </a:lnTo>
                  <a:lnTo>
                    <a:pt x="3016" y="2346"/>
                  </a:lnTo>
                  <a:lnTo>
                    <a:pt x="3038" y="2340"/>
                  </a:lnTo>
                  <a:lnTo>
                    <a:pt x="3054" y="2336"/>
                  </a:lnTo>
                  <a:lnTo>
                    <a:pt x="3063" y="2334"/>
                  </a:lnTo>
                  <a:lnTo>
                    <a:pt x="3066" y="2333"/>
                  </a:lnTo>
                  <a:lnTo>
                    <a:pt x="3048" y="2265"/>
                  </a:lnTo>
                  <a:lnTo>
                    <a:pt x="3028" y="2204"/>
                  </a:lnTo>
                  <a:lnTo>
                    <a:pt x="3008" y="2149"/>
                  </a:lnTo>
                  <a:lnTo>
                    <a:pt x="2990" y="2100"/>
                  </a:lnTo>
                  <a:lnTo>
                    <a:pt x="2971" y="2059"/>
                  </a:lnTo>
                  <a:lnTo>
                    <a:pt x="2955" y="2022"/>
                  </a:lnTo>
                  <a:lnTo>
                    <a:pt x="2940" y="1989"/>
                  </a:lnTo>
                  <a:lnTo>
                    <a:pt x="2927" y="1963"/>
                  </a:lnTo>
                  <a:lnTo>
                    <a:pt x="2916" y="1940"/>
                  </a:lnTo>
                  <a:lnTo>
                    <a:pt x="2908" y="1921"/>
                  </a:lnTo>
                  <a:lnTo>
                    <a:pt x="2908" y="1920"/>
                  </a:lnTo>
                  <a:lnTo>
                    <a:pt x="2907" y="1918"/>
                  </a:lnTo>
                  <a:lnTo>
                    <a:pt x="2906" y="1916"/>
                  </a:lnTo>
                  <a:lnTo>
                    <a:pt x="2903" y="1913"/>
                  </a:lnTo>
                  <a:lnTo>
                    <a:pt x="2900" y="1908"/>
                  </a:lnTo>
                  <a:lnTo>
                    <a:pt x="2894" y="1903"/>
                  </a:lnTo>
                  <a:lnTo>
                    <a:pt x="2887" y="1897"/>
                  </a:lnTo>
                  <a:lnTo>
                    <a:pt x="2877" y="1891"/>
                  </a:lnTo>
                  <a:lnTo>
                    <a:pt x="2865" y="1884"/>
                  </a:lnTo>
                  <a:lnTo>
                    <a:pt x="2850" y="1878"/>
                  </a:lnTo>
                  <a:lnTo>
                    <a:pt x="2831" y="1871"/>
                  </a:lnTo>
                  <a:lnTo>
                    <a:pt x="2810" y="1865"/>
                  </a:lnTo>
                  <a:lnTo>
                    <a:pt x="2785" y="1858"/>
                  </a:lnTo>
                  <a:lnTo>
                    <a:pt x="2756" y="1850"/>
                  </a:lnTo>
                  <a:lnTo>
                    <a:pt x="2722" y="1845"/>
                  </a:lnTo>
                  <a:lnTo>
                    <a:pt x="2684" y="1838"/>
                  </a:lnTo>
                  <a:lnTo>
                    <a:pt x="2642" y="1833"/>
                  </a:lnTo>
                  <a:lnTo>
                    <a:pt x="2593" y="1829"/>
                  </a:lnTo>
                  <a:lnTo>
                    <a:pt x="2539" y="1824"/>
                  </a:lnTo>
                  <a:lnTo>
                    <a:pt x="2481" y="1820"/>
                  </a:lnTo>
                  <a:lnTo>
                    <a:pt x="2415" y="1818"/>
                  </a:lnTo>
                  <a:lnTo>
                    <a:pt x="2344" y="1816"/>
                  </a:lnTo>
                  <a:lnTo>
                    <a:pt x="2264" y="1816"/>
                  </a:lnTo>
                  <a:close/>
                  <a:moveTo>
                    <a:pt x="432" y="1652"/>
                  </a:moveTo>
                  <a:lnTo>
                    <a:pt x="417" y="1653"/>
                  </a:lnTo>
                  <a:lnTo>
                    <a:pt x="401" y="1653"/>
                  </a:lnTo>
                  <a:lnTo>
                    <a:pt x="388" y="1655"/>
                  </a:lnTo>
                  <a:lnTo>
                    <a:pt x="375" y="1660"/>
                  </a:lnTo>
                  <a:lnTo>
                    <a:pt x="363" y="1665"/>
                  </a:lnTo>
                  <a:lnTo>
                    <a:pt x="354" y="1674"/>
                  </a:lnTo>
                  <a:lnTo>
                    <a:pt x="345" y="1686"/>
                  </a:lnTo>
                  <a:lnTo>
                    <a:pt x="338" y="1701"/>
                  </a:lnTo>
                  <a:lnTo>
                    <a:pt x="335" y="1721"/>
                  </a:lnTo>
                  <a:lnTo>
                    <a:pt x="333" y="1745"/>
                  </a:lnTo>
                  <a:lnTo>
                    <a:pt x="333" y="1838"/>
                  </a:lnTo>
                  <a:lnTo>
                    <a:pt x="336" y="1857"/>
                  </a:lnTo>
                  <a:lnTo>
                    <a:pt x="344" y="1874"/>
                  </a:lnTo>
                  <a:lnTo>
                    <a:pt x="356" y="1889"/>
                  </a:lnTo>
                  <a:lnTo>
                    <a:pt x="372" y="1900"/>
                  </a:lnTo>
                  <a:lnTo>
                    <a:pt x="391" y="1909"/>
                  </a:lnTo>
                  <a:lnTo>
                    <a:pt x="413" y="1917"/>
                  </a:lnTo>
                  <a:lnTo>
                    <a:pt x="438" y="1922"/>
                  </a:lnTo>
                  <a:lnTo>
                    <a:pt x="466" y="1927"/>
                  </a:lnTo>
                  <a:lnTo>
                    <a:pt x="494" y="1929"/>
                  </a:lnTo>
                  <a:lnTo>
                    <a:pt x="523" y="1930"/>
                  </a:lnTo>
                  <a:lnTo>
                    <a:pt x="553" y="1931"/>
                  </a:lnTo>
                  <a:lnTo>
                    <a:pt x="676" y="1931"/>
                  </a:lnTo>
                  <a:lnTo>
                    <a:pt x="708" y="1930"/>
                  </a:lnTo>
                  <a:lnTo>
                    <a:pt x="734" y="1926"/>
                  </a:lnTo>
                  <a:lnTo>
                    <a:pt x="755" y="1920"/>
                  </a:lnTo>
                  <a:lnTo>
                    <a:pt x="770" y="1912"/>
                  </a:lnTo>
                  <a:lnTo>
                    <a:pt x="782" y="1901"/>
                  </a:lnTo>
                  <a:lnTo>
                    <a:pt x="790" y="1888"/>
                  </a:lnTo>
                  <a:lnTo>
                    <a:pt x="794" y="1871"/>
                  </a:lnTo>
                  <a:lnTo>
                    <a:pt x="796" y="1853"/>
                  </a:lnTo>
                  <a:lnTo>
                    <a:pt x="793" y="1834"/>
                  </a:lnTo>
                  <a:lnTo>
                    <a:pt x="786" y="1818"/>
                  </a:lnTo>
                  <a:lnTo>
                    <a:pt x="773" y="1802"/>
                  </a:lnTo>
                  <a:lnTo>
                    <a:pt x="757" y="1789"/>
                  </a:lnTo>
                  <a:lnTo>
                    <a:pt x="738" y="1776"/>
                  </a:lnTo>
                  <a:lnTo>
                    <a:pt x="716" y="1764"/>
                  </a:lnTo>
                  <a:lnTo>
                    <a:pt x="693" y="1753"/>
                  </a:lnTo>
                  <a:lnTo>
                    <a:pt x="669" y="1741"/>
                  </a:lnTo>
                  <a:lnTo>
                    <a:pt x="645" y="1730"/>
                  </a:lnTo>
                  <a:lnTo>
                    <a:pt x="622" y="1720"/>
                  </a:lnTo>
                  <a:lnTo>
                    <a:pt x="598" y="1708"/>
                  </a:lnTo>
                  <a:lnTo>
                    <a:pt x="572" y="1696"/>
                  </a:lnTo>
                  <a:lnTo>
                    <a:pt x="546" y="1685"/>
                  </a:lnTo>
                  <a:lnTo>
                    <a:pt x="520" y="1675"/>
                  </a:lnTo>
                  <a:lnTo>
                    <a:pt x="495" y="1665"/>
                  </a:lnTo>
                  <a:lnTo>
                    <a:pt x="471" y="1658"/>
                  </a:lnTo>
                  <a:lnTo>
                    <a:pt x="450" y="1654"/>
                  </a:lnTo>
                  <a:lnTo>
                    <a:pt x="432" y="1652"/>
                  </a:lnTo>
                  <a:close/>
                  <a:moveTo>
                    <a:pt x="2265" y="1643"/>
                  </a:moveTo>
                  <a:lnTo>
                    <a:pt x="2339" y="1643"/>
                  </a:lnTo>
                  <a:lnTo>
                    <a:pt x="2407" y="1644"/>
                  </a:lnTo>
                  <a:lnTo>
                    <a:pt x="2469" y="1646"/>
                  </a:lnTo>
                  <a:lnTo>
                    <a:pt x="2524" y="1649"/>
                  </a:lnTo>
                  <a:lnTo>
                    <a:pt x="2574" y="1652"/>
                  </a:lnTo>
                  <a:lnTo>
                    <a:pt x="2618" y="1655"/>
                  </a:lnTo>
                  <a:lnTo>
                    <a:pt x="2657" y="1658"/>
                  </a:lnTo>
                  <a:lnTo>
                    <a:pt x="2690" y="1662"/>
                  </a:lnTo>
                  <a:lnTo>
                    <a:pt x="2719" y="1665"/>
                  </a:lnTo>
                  <a:lnTo>
                    <a:pt x="2743" y="1668"/>
                  </a:lnTo>
                  <a:lnTo>
                    <a:pt x="2763" y="1672"/>
                  </a:lnTo>
                  <a:lnTo>
                    <a:pt x="2778" y="1675"/>
                  </a:lnTo>
                  <a:lnTo>
                    <a:pt x="2790" y="1677"/>
                  </a:lnTo>
                  <a:lnTo>
                    <a:pt x="2798" y="1679"/>
                  </a:lnTo>
                  <a:lnTo>
                    <a:pt x="2803" y="1680"/>
                  </a:lnTo>
                  <a:lnTo>
                    <a:pt x="2804" y="1681"/>
                  </a:lnTo>
                  <a:lnTo>
                    <a:pt x="2826" y="1687"/>
                  </a:lnTo>
                  <a:lnTo>
                    <a:pt x="2850" y="1693"/>
                  </a:lnTo>
                  <a:lnTo>
                    <a:pt x="2876" y="1700"/>
                  </a:lnTo>
                  <a:lnTo>
                    <a:pt x="2902" y="1708"/>
                  </a:lnTo>
                  <a:lnTo>
                    <a:pt x="2929" y="1716"/>
                  </a:lnTo>
                  <a:lnTo>
                    <a:pt x="2955" y="1727"/>
                  </a:lnTo>
                  <a:lnTo>
                    <a:pt x="2980" y="1740"/>
                  </a:lnTo>
                  <a:lnTo>
                    <a:pt x="3004" y="1756"/>
                  </a:lnTo>
                  <a:lnTo>
                    <a:pt x="3025" y="1773"/>
                  </a:lnTo>
                  <a:lnTo>
                    <a:pt x="3042" y="1795"/>
                  </a:lnTo>
                  <a:lnTo>
                    <a:pt x="3056" y="1819"/>
                  </a:lnTo>
                  <a:lnTo>
                    <a:pt x="3064" y="1836"/>
                  </a:lnTo>
                  <a:lnTo>
                    <a:pt x="3073" y="1859"/>
                  </a:lnTo>
                  <a:lnTo>
                    <a:pt x="3085" y="1886"/>
                  </a:lnTo>
                  <a:lnTo>
                    <a:pt x="3098" y="1918"/>
                  </a:lnTo>
                  <a:lnTo>
                    <a:pt x="3112" y="1954"/>
                  </a:lnTo>
                  <a:lnTo>
                    <a:pt x="3128" y="1994"/>
                  </a:lnTo>
                  <a:lnTo>
                    <a:pt x="3144" y="2037"/>
                  </a:lnTo>
                  <a:lnTo>
                    <a:pt x="3162" y="2083"/>
                  </a:lnTo>
                  <a:lnTo>
                    <a:pt x="3180" y="2132"/>
                  </a:lnTo>
                  <a:lnTo>
                    <a:pt x="3198" y="2182"/>
                  </a:lnTo>
                  <a:lnTo>
                    <a:pt x="3216" y="2233"/>
                  </a:lnTo>
                  <a:lnTo>
                    <a:pt x="3324" y="2233"/>
                  </a:lnTo>
                  <a:lnTo>
                    <a:pt x="3350" y="2237"/>
                  </a:lnTo>
                  <a:lnTo>
                    <a:pt x="3375" y="2246"/>
                  </a:lnTo>
                  <a:lnTo>
                    <a:pt x="3399" y="2261"/>
                  </a:lnTo>
                  <a:lnTo>
                    <a:pt x="3420" y="2279"/>
                  </a:lnTo>
                  <a:lnTo>
                    <a:pt x="3437" y="2302"/>
                  </a:lnTo>
                  <a:lnTo>
                    <a:pt x="3449" y="2326"/>
                  </a:lnTo>
                  <a:lnTo>
                    <a:pt x="3481" y="2419"/>
                  </a:lnTo>
                  <a:lnTo>
                    <a:pt x="3485" y="2438"/>
                  </a:lnTo>
                  <a:lnTo>
                    <a:pt x="3486" y="2458"/>
                  </a:lnTo>
                  <a:lnTo>
                    <a:pt x="3483" y="2477"/>
                  </a:lnTo>
                  <a:lnTo>
                    <a:pt x="3476" y="2494"/>
                  </a:lnTo>
                  <a:lnTo>
                    <a:pt x="3466" y="2508"/>
                  </a:lnTo>
                  <a:lnTo>
                    <a:pt x="3453" y="2520"/>
                  </a:lnTo>
                  <a:lnTo>
                    <a:pt x="3438" y="2528"/>
                  </a:lnTo>
                  <a:lnTo>
                    <a:pt x="3420" y="2530"/>
                  </a:lnTo>
                  <a:lnTo>
                    <a:pt x="3314" y="2530"/>
                  </a:lnTo>
                  <a:lnTo>
                    <a:pt x="3326" y="2563"/>
                  </a:lnTo>
                  <a:lnTo>
                    <a:pt x="3336" y="2591"/>
                  </a:lnTo>
                  <a:lnTo>
                    <a:pt x="3345" y="2613"/>
                  </a:lnTo>
                  <a:lnTo>
                    <a:pt x="3352" y="2630"/>
                  </a:lnTo>
                  <a:lnTo>
                    <a:pt x="3358" y="2642"/>
                  </a:lnTo>
                  <a:lnTo>
                    <a:pt x="3361" y="2650"/>
                  </a:lnTo>
                  <a:lnTo>
                    <a:pt x="3362" y="2652"/>
                  </a:lnTo>
                  <a:lnTo>
                    <a:pt x="3366" y="2662"/>
                  </a:lnTo>
                  <a:lnTo>
                    <a:pt x="3370" y="2678"/>
                  </a:lnTo>
                  <a:lnTo>
                    <a:pt x="3372" y="2698"/>
                  </a:lnTo>
                  <a:lnTo>
                    <a:pt x="3374" y="2717"/>
                  </a:lnTo>
                  <a:lnTo>
                    <a:pt x="3375" y="2734"/>
                  </a:lnTo>
                  <a:lnTo>
                    <a:pt x="3376" y="2745"/>
                  </a:lnTo>
                  <a:lnTo>
                    <a:pt x="3376" y="3440"/>
                  </a:lnTo>
                  <a:lnTo>
                    <a:pt x="3373" y="3465"/>
                  </a:lnTo>
                  <a:lnTo>
                    <a:pt x="3363" y="3487"/>
                  </a:lnTo>
                  <a:lnTo>
                    <a:pt x="3349" y="3505"/>
                  </a:lnTo>
                  <a:lnTo>
                    <a:pt x="3330" y="3521"/>
                  </a:lnTo>
                  <a:lnTo>
                    <a:pt x="3308" y="3529"/>
                  </a:lnTo>
                  <a:lnTo>
                    <a:pt x="3284" y="3533"/>
                  </a:lnTo>
                  <a:lnTo>
                    <a:pt x="3026" y="3533"/>
                  </a:lnTo>
                  <a:lnTo>
                    <a:pt x="3002" y="3529"/>
                  </a:lnTo>
                  <a:lnTo>
                    <a:pt x="2979" y="3521"/>
                  </a:lnTo>
                  <a:lnTo>
                    <a:pt x="2961" y="3505"/>
                  </a:lnTo>
                  <a:lnTo>
                    <a:pt x="2946" y="3487"/>
                  </a:lnTo>
                  <a:lnTo>
                    <a:pt x="2937" y="3465"/>
                  </a:lnTo>
                  <a:lnTo>
                    <a:pt x="2933" y="3440"/>
                  </a:lnTo>
                  <a:lnTo>
                    <a:pt x="2933" y="3310"/>
                  </a:lnTo>
                  <a:lnTo>
                    <a:pt x="1596" y="3310"/>
                  </a:lnTo>
                  <a:lnTo>
                    <a:pt x="1596" y="3440"/>
                  </a:lnTo>
                  <a:lnTo>
                    <a:pt x="1593" y="3465"/>
                  </a:lnTo>
                  <a:lnTo>
                    <a:pt x="1584" y="3487"/>
                  </a:lnTo>
                  <a:lnTo>
                    <a:pt x="1569" y="3505"/>
                  </a:lnTo>
                  <a:lnTo>
                    <a:pt x="1550" y="3521"/>
                  </a:lnTo>
                  <a:lnTo>
                    <a:pt x="1529" y="3529"/>
                  </a:lnTo>
                  <a:lnTo>
                    <a:pt x="1504" y="3533"/>
                  </a:lnTo>
                  <a:lnTo>
                    <a:pt x="1247" y="3533"/>
                  </a:lnTo>
                  <a:lnTo>
                    <a:pt x="1222" y="3529"/>
                  </a:lnTo>
                  <a:lnTo>
                    <a:pt x="1200" y="3521"/>
                  </a:lnTo>
                  <a:lnTo>
                    <a:pt x="1182" y="3505"/>
                  </a:lnTo>
                  <a:lnTo>
                    <a:pt x="1166" y="3487"/>
                  </a:lnTo>
                  <a:lnTo>
                    <a:pt x="1158" y="3465"/>
                  </a:lnTo>
                  <a:lnTo>
                    <a:pt x="1154" y="3440"/>
                  </a:lnTo>
                  <a:lnTo>
                    <a:pt x="1154" y="2745"/>
                  </a:lnTo>
                  <a:lnTo>
                    <a:pt x="1154" y="2734"/>
                  </a:lnTo>
                  <a:lnTo>
                    <a:pt x="1155" y="2717"/>
                  </a:lnTo>
                  <a:lnTo>
                    <a:pt x="1158" y="2698"/>
                  </a:lnTo>
                  <a:lnTo>
                    <a:pt x="1161" y="2678"/>
                  </a:lnTo>
                  <a:lnTo>
                    <a:pt x="1164" y="2662"/>
                  </a:lnTo>
                  <a:lnTo>
                    <a:pt x="1167" y="2652"/>
                  </a:lnTo>
                  <a:lnTo>
                    <a:pt x="1169" y="2650"/>
                  </a:lnTo>
                  <a:lnTo>
                    <a:pt x="1172" y="2642"/>
                  </a:lnTo>
                  <a:lnTo>
                    <a:pt x="1177" y="2630"/>
                  </a:lnTo>
                  <a:lnTo>
                    <a:pt x="1185" y="2613"/>
                  </a:lnTo>
                  <a:lnTo>
                    <a:pt x="1194" y="2591"/>
                  </a:lnTo>
                  <a:lnTo>
                    <a:pt x="1203" y="2563"/>
                  </a:lnTo>
                  <a:lnTo>
                    <a:pt x="1215" y="2530"/>
                  </a:lnTo>
                  <a:lnTo>
                    <a:pt x="1109" y="2530"/>
                  </a:lnTo>
                  <a:lnTo>
                    <a:pt x="1090" y="2528"/>
                  </a:lnTo>
                  <a:lnTo>
                    <a:pt x="1075" y="2520"/>
                  </a:lnTo>
                  <a:lnTo>
                    <a:pt x="1062" y="2508"/>
                  </a:lnTo>
                  <a:lnTo>
                    <a:pt x="1052" y="2494"/>
                  </a:lnTo>
                  <a:lnTo>
                    <a:pt x="1046" y="2477"/>
                  </a:lnTo>
                  <a:lnTo>
                    <a:pt x="1042" y="2458"/>
                  </a:lnTo>
                  <a:lnTo>
                    <a:pt x="1043" y="2438"/>
                  </a:lnTo>
                  <a:lnTo>
                    <a:pt x="1048" y="2419"/>
                  </a:lnTo>
                  <a:lnTo>
                    <a:pt x="1079" y="2326"/>
                  </a:lnTo>
                  <a:lnTo>
                    <a:pt x="1091" y="2302"/>
                  </a:lnTo>
                  <a:lnTo>
                    <a:pt x="1108" y="2279"/>
                  </a:lnTo>
                  <a:lnTo>
                    <a:pt x="1129" y="2261"/>
                  </a:lnTo>
                  <a:lnTo>
                    <a:pt x="1152" y="2246"/>
                  </a:lnTo>
                  <a:lnTo>
                    <a:pt x="1178" y="2237"/>
                  </a:lnTo>
                  <a:lnTo>
                    <a:pt x="1203" y="2233"/>
                  </a:lnTo>
                  <a:lnTo>
                    <a:pt x="1310" y="2233"/>
                  </a:lnTo>
                  <a:lnTo>
                    <a:pt x="1327" y="2184"/>
                  </a:lnTo>
                  <a:lnTo>
                    <a:pt x="1345" y="2137"/>
                  </a:lnTo>
                  <a:lnTo>
                    <a:pt x="1361" y="2092"/>
                  </a:lnTo>
                  <a:lnTo>
                    <a:pt x="1377" y="2048"/>
                  </a:lnTo>
                  <a:lnTo>
                    <a:pt x="1394" y="2006"/>
                  </a:lnTo>
                  <a:lnTo>
                    <a:pt x="1408" y="1968"/>
                  </a:lnTo>
                  <a:lnTo>
                    <a:pt x="1422" y="1933"/>
                  </a:lnTo>
                  <a:lnTo>
                    <a:pt x="1435" y="1903"/>
                  </a:lnTo>
                  <a:lnTo>
                    <a:pt x="1446" y="1876"/>
                  </a:lnTo>
                  <a:lnTo>
                    <a:pt x="1456" y="1853"/>
                  </a:lnTo>
                  <a:lnTo>
                    <a:pt x="1463" y="1835"/>
                  </a:lnTo>
                  <a:lnTo>
                    <a:pt x="1469" y="1823"/>
                  </a:lnTo>
                  <a:lnTo>
                    <a:pt x="1484" y="1799"/>
                  </a:lnTo>
                  <a:lnTo>
                    <a:pt x="1503" y="1780"/>
                  </a:lnTo>
                  <a:lnTo>
                    <a:pt x="1523" y="1761"/>
                  </a:lnTo>
                  <a:lnTo>
                    <a:pt x="1546" y="1747"/>
                  </a:lnTo>
                  <a:lnTo>
                    <a:pt x="1570" y="1734"/>
                  </a:lnTo>
                  <a:lnTo>
                    <a:pt x="1596" y="1723"/>
                  </a:lnTo>
                  <a:lnTo>
                    <a:pt x="1622" y="1713"/>
                  </a:lnTo>
                  <a:lnTo>
                    <a:pt x="1649" y="1704"/>
                  </a:lnTo>
                  <a:lnTo>
                    <a:pt x="1676" y="1697"/>
                  </a:lnTo>
                  <a:lnTo>
                    <a:pt x="1702" y="1689"/>
                  </a:lnTo>
                  <a:lnTo>
                    <a:pt x="1726" y="1681"/>
                  </a:lnTo>
                  <a:lnTo>
                    <a:pt x="1727" y="1680"/>
                  </a:lnTo>
                  <a:lnTo>
                    <a:pt x="1732" y="1679"/>
                  </a:lnTo>
                  <a:lnTo>
                    <a:pt x="1740" y="1677"/>
                  </a:lnTo>
                  <a:lnTo>
                    <a:pt x="1752" y="1675"/>
                  </a:lnTo>
                  <a:lnTo>
                    <a:pt x="1767" y="1672"/>
                  </a:lnTo>
                  <a:lnTo>
                    <a:pt x="1787" y="1668"/>
                  </a:lnTo>
                  <a:lnTo>
                    <a:pt x="1810" y="1665"/>
                  </a:lnTo>
                  <a:lnTo>
                    <a:pt x="1840" y="1662"/>
                  </a:lnTo>
                  <a:lnTo>
                    <a:pt x="1874" y="1658"/>
                  </a:lnTo>
                  <a:lnTo>
                    <a:pt x="1912" y="1655"/>
                  </a:lnTo>
                  <a:lnTo>
                    <a:pt x="1956" y="1652"/>
                  </a:lnTo>
                  <a:lnTo>
                    <a:pt x="2005" y="1649"/>
                  </a:lnTo>
                  <a:lnTo>
                    <a:pt x="2061" y="1646"/>
                  </a:lnTo>
                  <a:lnTo>
                    <a:pt x="2123" y="1644"/>
                  </a:lnTo>
                  <a:lnTo>
                    <a:pt x="2190" y="1643"/>
                  </a:lnTo>
                  <a:lnTo>
                    <a:pt x="2265" y="1643"/>
                  </a:lnTo>
                  <a:close/>
                  <a:moveTo>
                    <a:pt x="3055" y="1055"/>
                  </a:moveTo>
                  <a:lnTo>
                    <a:pt x="3037" y="1056"/>
                  </a:lnTo>
                  <a:lnTo>
                    <a:pt x="3016" y="1062"/>
                  </a:lnTo>
                  <a:lnTo>
                    <a:pt x="2992" y="1068"/>
                  </a:lnTo>
                  <a:lnTo>
                    <a:pt x="2967" y="1077"/>
                  </a:lnTo>
                  <a:lnTo>
                    <a:pt x="2941" y="1088"/>
                  </a:lnTo>
                  <a:lnTo>
                    <a:pt x="2915" y="1099"/>
                  </a:lnTo>
                  <a:lnTo>
                    <a:pt x="2889" y="1111"/>
                  </a:lnTo>
                  <a:lnTo>
                    <a:pt x="2865" y="1123"/>
                  </a:lnTo>
                  <a:lnTo>
                    <a:pt x="2842" y="1134"/>
                  </a:lnTo>
                  <a:lnTo>
                    <a:pt x="2818" y="1145"/>
                  </a:lnTo>
                  <a:lnTo>
                    <a:pt x="2794" y="1157"/>
                  </a:lnTo>
                  <a:lnTo>
                    <a:pt x="2771" y="1168"/>
                  </a:lnTo>
                  <a:lnTo>
                    <a:pt x="2749" y="1180"/>
                  </a:lnTo>
                  <a:lnTo>
                    <a:pt x="2731" y="1192"/>
                  </a:lnTo>
                  <a:lnTo>
                    <a:pt x="2715" y="1206"/>
                  </a:lnTo>
                  <a:lnTo>
                    <a:pt x="2702" y="1221"/>
                  </a:lnTo>
                  <a:lnTo>
                    <a:pt x="2694" y="1237"/>
                  </a:lnTo>
                  <a:lnTo>
                    <a:pt x="2691" y="1255"/>
                  </a:lnTo>
                  <a:lnTo>
                    <a:pt x="2693" y="1274"/>
                  </a:lnTo>
                  <a:lnTo>
                    <a:pt x="2697" y="1290"/>
                  </a:lnTo>
                  <a:lnTo>
                    <a:pt x="2705" y="1304"/>
                  </a:lnTo>
                  <a:lnTo>
                    <a:pt x="2717" y="1315"/>
                  </a:lnTo>
                  <a:lnTo>
                    <a:pt x="2732" y="1322"/>
                  </a:lnTo>
                  <a:lnTo>
                    <a:pt x="2753" y="1329"/>
                  </a:lnTo>
                  <a:lnTo>
                    <a:pt x="2779" y="1332"/>
                  </a:lnTo>
                  <a:lnTo>
                    <a:pt x="2811" y="1333"/>
                  </a:lnTo>
                  <a:lnTo>
                    <a:pt x="2934" y="1333"/>
                  </a:lnTo>
                  <a:lnTo>
                    <a:pt x="2964" y="1333"/>
                  </a:lnTo>
                  <a:lnTo>
                    <a:pt x="2993" y="1331"/>
                  </a:lnTo>
                  <a:lnTo>
                    <a:pt x="3021" y="1329"/>
                  </a:lnTo>
                  <a:lnTo>
                    <a:pt x="3049" y="1325"/>
                  </a:lnTo>
                  <a:lnTo>
                    <a:pt x="3074" y="1319"/>
                  </a:lnTo>
                  <a:lnTo>
                    <a:pt x="3097" y="1312"/>
                  </a:lnTo>
                  <a:lnTo>
                    <a:pt x="3116" y="1303"/>
                  </a:lnTo>
                  <a:lnTo>
                    <a:pt x="3131" y="1291"/>
                  </a:lnTo>
                  <a:lnTo>
                    <a:pt x="3143" y="1277"/>
                  </a:lnTo>
                  <a:lnTo>
                    <a:pt x="3151" y="1260"/>
                  </a:lnTo>
                  <a:lnTo>
                    <a:pt x="3154" y="1241"/>
                  </a:lnTo>
                  <a:lnTo>
                    <a:pt x="3154" y="1148"/>
                  </a:lnTo>
                  <a:lnTo>
                    <a:pt x="3152" y="1124"/>
                  </a:lnTo>
                  <a:lnTo>
                    <a:pt x="3149" y="1104"/>
                  </a:lnTo>
                  <a:lnTo>
                    <a:pt x="3142" y="1088"/>
                  </a:lnTo>
                  <a:lnTo>
                    <a:pt x="3134" y="1077"/>
                  </a:lnTo>
                  <a:lnTo>
                    <a:pt x="3124" y="1068"/>
                  </a:lnTo>
                  <a:lnTo>
                    <a:pt x="3112" y="1062"/>
                  </a:lnTo>
                  <a:lnTo>
                    <a:pt x="3099" y="1058"/>
                  </a:lnTo>
                  <a:lnTo>
                    <a:pt x="3086" y="1056"/>
                  </a:lnTo>
                  <a:lnTo>
                    <a:pt x="3070" y="1055"/>
                  </a:lnTo>
                  <a:lnTo>
                    <a:pt x="3055" y="1055"/>
                  </a:lnTo>
                  <a:close/>
                  <a:moveTo>
                    <a:pt x="1222" y="770"/>
                  </a:moveTo>
                  <a:lnTo>
                    <a:pt x="1144" y="770"/>
                  </a:lnTo>
                  <a:lnTo>
                    <a:pt x="1072" y="773"/>
                  </a:lnTo>
                  <a:lnTo>
                    <a:pt x="1006" y="775"/>
                  </a:lnTo>
                  <a:lnTo>
                    <a:pt x="948" y="778"/>
                  </a:lnTo>
                  <a:lnTo>
                    <a:pt x="894" y="781"/>
                  </a:lnTo>
                  <a:lnTo>
                    <a:pt x="846" y="786"/>
                  </a:lnTo>
                  <a:lnTo>
                    <a:pt x="803" y="791"/>
                  </a:lnTo>
                  <a:lnTo>
                    <a:pt x="765" y="797"/>
                  </a:lnTo>
                  <a:lnTo>
                    <a:pt x="731" y="803"/>
                  </a:lnTo>
                  <a:lnTo>
                    <a:pt x="703" y="810"/>
                  </a:lnTo>
                  <a:lnTo>
                    <a:pt x="677" y="816"/>
                  </a:lnTo>
                  <a:lnTo>
                    <a:pt x="655" y="823"/>
                  </a:lnTo>
                  <a:lnTo>
                    <a:pt x="638" y="830"/>
                  </a:lnTo>
                  <a:lnTo>
                    <a:pt x="622" y="837"/>
                  </a:lnTo>
                  <a:lnTo>
                    <a:pt x="609" y="845"/>
                  </a:lnTo>
                  <a:lnTo>
                    <a:pt x="600" y="851"/>
                  </a:lnTo>
                  <a:lnTo>
                    <a:pt x="591" y="858"/>
                  </a:lnTo>
                  <a:lnTo>
                    <a:pt x="585" y="864"/>
                  </a:lnTo>
                  <a:lnTo>
                    <a:pt x="580" y="871"/>
                  </a:lnTo>
                  <a:lnTo>
                    <a:pt x="577" y="877"/>
                  </a:lnTo>
                  <a:lnTo>
                    <a:pt x="574" y="882"/>
                  </a:lnTo>
                  <a:lnTo>
                    <a:pt x="572" y="887"/>
                  </a:lnTo>
                  <a:lnTo>
                    <a:pt x="570" y="892"/>
                  </a:lnTo>
                  <a:lnTo>
                    <a:pt x="565" y="904"/>
                  </a:lnTo>
                  <a:lnTo>
                    <a:pt x="557" y="920"/>
                  </a:lnTo>
                  <a:lnTo>
                    <a:pt x="546" y="940"/>
                  </a:lnTo>
                  <a:lnTo>
                    <a:pt x="534" y="962"/>
                  </a:lnTo>
                  <a:lnTo>
                    <a:pt x="521" y="992"/>
                  </a:lnTo>
                  <a:lnTo>
                    <a:pt x="506" y="1025"/>
                  </a:lnTo>
                  <a:lnTo>
                    <a:pt x="490" y="1064"/>
                  </a:lnTo>
                  <a:lnTo>
                    <a:pt x="472" y="1110"/>
                  </a:lnTo>
                  <a:lnTo>
                    <a:pt x="455" y="1162"/>
                  </a:lnTo>
                  <a:lnTo>
                    <a:pt x="437" y="1221"/>
                  </a:lnTo>
                  <a:lnTo>
                    <a:pt x="419" y="1288"/>
                  </a:lnTo>
                  <a:lnTo>
                    <a:pt x="422" y="1289"/>
                  </a:lnTo>
                  <a:lnTo>
                    <a:pt x="432" y="1291"/>
                  </a:lnTo>
                  <a:lnTo>
                    <a:pt x="447" y="1295"/>
                  </a:lnTo>
                  <a:lnTo>
                    <a:pt x="469" y="1301"/>
                  </a:lnTo>
                  <a:lnTo>
                    <a:pt x="497" y="1307"/>
                  </a:lnTo>
                  <a:lnTo>
                    <a:pt x="532" y="1315"/>
                  </a:lnTo>
                  <a:lnTo>
                    <a:pt x="572" y="1322"/>
                  </a:lnTo>
                  <a:lnTo>
                    <a:pt x="620" y="1330"/>
                  </a:lnTo>
                  <a:lnTo>
                    <a:pt x="673" y="1339"/>
                  </a:lnTo>
                  <a:lnTo>
                    <a:pt x="732" y="1346"/>
                  </a:lnTo>
                  <a:lnTo>
                    <a:pt x="799" y="1354"/>
                  </a:lnTo>
                  <a:lnTo>
                    <a:pt x="870" y="1361"/>
                  </a:lnTo>
                  <a:lnTo>
                    <a:pt x="949" y="1366"/>
                  </a:lnTo>
                  <a:lnTo>
                    <a:pt x="1034" y="1370"/>
                  </a:lnTo>
                  <a:lnTo>
                    <a:pt x="1125" y="1373"/>
                  </a:lnTo>
                  <a:lnTo>
                    <a:pt x="1222" y="1374"/>
                  </a:lnTo>
                  <a:lnTo>
                    <a:pt x="1320" y="1373"/>
                  </a:lnTo>
                  <a:lnTo>
                    <a:pt x="1411" y="1370"/>
                  </a:lnTo>
                  <a:lnTo>
                    <a:pt x="1495" y="1366"/>
                  </a:lnTo>
                  <a:lnTo>
                    <a:pt x="1573" y="1361"/>
                  </a:lnTo>
                  <a:lnTo>
                    <a:pt x="1646" y="1354"/>
                  </a:lnTo>
                  <a:lnTo>
                    <a:pt x="1711" y="1346"/>
                  </a:lnTo>
                  <a:lnTo>
                    <a:pt x="1771" y="1339"/>
                  </a:lnTo>
                  <a:lnTo>
                    <a:pt x="1824" y="1330"/>
                  </a:lnTo>
                  <a:lnTo>
                    <a:pt x="1871" y="1322"/>
                  </a:lnTo>
                  <a:lnTo>
                    <a:pt x="1912" y="1315"/>
                  </a:lnTo>
                  <a:lnTo>
                    <a:pt x="1945" y="1307"/>
                  </a:lnTo>
                  <a:lnTo>
                    <a:pt x="1974" y="1301"/>
                  </a:lnTo>
                  <a:lnTo>
                    <a:pt x="1995" y="1295"/>
                  </a:lnTo>
                  <a:lnTo>
                    <a:pt x="2011" y="1291"/>
                  </a:lnTo>
                  <a:lnTo>
                    <a:pt x="2020" y="1289"/>
                  </a:lnTo>
                  <a:lnTo>
                    <a:pt x="2024" y="1288"/>
                  </a:lnTo>
                  <a:lnTo>
                    <a:pt x="2005" y="1220"/>
                  </a:lnTo>
                  <a:lnTo>
                    <a:pt x="1986" y="1159"/>
                  </a:lnTo>
                  <a:lnTo>
                    <a:pt x="1966" y="1104"/>
                  </a:lnTo>
                  <a:lnTo>
                    <a:pt x="1948" y="1055"/>
                  </a:lnTo>
                  <a:lnTo>
                    <a:pt x="1929" y="1013"/>
                  </a:lnTo>
                  <a:lnTo>
                    <a:pt x="1912" y="976"/>
                  </a:lnTo>
                  <a:lnTo>
                    <a:pt x="1898" y="944"/>
                  </a:lnTo>
                  <a:lnTo>
                    <a:pt x="1884" y="917"/>
                  </a:lnTo>
                  <a:lnTo>
                    <a:pt x="1874" y="895"/>
                  </a:lnTo>
                  <a:lnTo>
                    <a:pt x="1866" y="876"/>
                  </a:lnTo>
                  <a:lnTo>
                    <a:pt x="1866" y="875"/>
                  </a:lnTo>
                  <a:lnTo>
                    <a:pt x="1865" y="873"/>
                  </a:lnTo>
                  <a:lnTo>
                    <a:pt x="1864" y="871"/>
                  </a:lnTo>
                  <a:lnTo>
                    <a:pt x="1861" y="866"/>
                  </a:lnTo>
                  <a:lnTo>
                    <a:pt x="1857" y="862"/>
                  </a:lnTo>
                  <a:lnTo>
                    <a:pt x="1852" y="858"/>
                  </a:lnTo>
                  <a:lnTo>
                    <a:pt x="1844" y="852"/>
                  </a:lnTo>
                  <a:lnTo>
                    <a:pt x="1834" y="846"/>
                  </a:lnTo>
                  <a:lnTo>
                    <a:pt x="1822" y="839"/>
                  </a:lnTo>
                  <a:lnTo>
                    <a:pt x="1807" y="833"/>
                  </a:lnTo>
                  <a:lnTo>
                    <a:pt x="1789" y="826"/>
                  </a:lnTo>
                  <a:lnTo>
                    <a:pt x="1768" y="820"/>
                  </a:lnTo>
                  <a:lnTo>
                    <a:pt x="1743" y="812"/>
                  </a:lnTo>
                  <a:lnTo>
                    <a:pt x="1714" y="805"/>
                  </a:lnTo>
                  <a:lnTo>
                    <a:pt x="1680" y="800"/>
                  </a:lnTo>
                  <a:lnTo>
                    <a:pt x="1642" y="793"/>
                  </a:lnTo>
                  <a:lnTo>
                    <a:pt x="1599" y="788"/>
                  </a:lnTo>
                  <a:lnTo>
                    <a:pt x="1550" y="782"/>
                  </a:lnTo>
                  <a:lnTo>
                    <a:pt x="1497" y="779"/>
                  </a:lnTo>
                  <a:lnTo>
                    <a:pt x="1438" y="775"/>
                  </a:lnTo>
                  <a:lnTo>
                    <a:pt x="1372" y="773"/>
                  </a:lnTo>
                  <a:lnTo>
                    <a:pt x="1300" y="770"/>
                  </a:lnTo>
                  <a:lnTo>
                    <a:pt x="1222" y="770"/>
                  </a:lnTo>
                  <a:close/>
                  <a:moveTo>
                    <a:pt x="1222" y="597"/>
                  </a:moveTo>
                  <a:lnTo>
                    <a:pt x="1297" y="598"/>
                  </a:lnTo>
                  <a:lnTo>
                    <a:pt x="1364" y="599"/>
                  </a:lnTo>
                  <a:lnTo>
                    <a:pt x="1426" y="601"/>
                  </a:lnTo>
                  <a:lnTo>
                    <a:pt x="1482" y="604"/>
                  </a:lnTo>
                  <a:lnTo>
                    <a:pt x="1531" y="607"/>
                  </a:lnTo>
                  <a:lnTo>
                    <a:pt x="1575" y="610"/>
                  </a:lnTo>
                  <a:lnTo>
                    <a:pt x="1614" y="613"/>
                  </a:lnTo>
                  <a:lnTo>
                    <a:pt x="1647" y="617"/>
                  </a:lnTo>
                  <a:lnTo>
                    <a:pt x="1676" y="620"/>
                  </a:lnTo>
                  <a:lnTo>
                    <a:pt x="1701" y="623"/>
                  </a:lnTo>
                  <a:lnTo>
                    <a:pt x="1720" y="626"/>
                  </a:lnTo>
                  <a:lnTo>
                    <a:pt x="1735" y="630"/>
                  </a:lnTo>
                  <a:lnTo>
                    <a:pt x="1747" y="632"/>
                  </a:lnTo>
                  <a:lnTo>
                    <a:pt x="1755" y="634"/>
                  </a:lnTo>
                  <a:lnTo>
                    <a:pt x="1759" y="635"/>
                  </a:lnTo>
                  <a:lnTo>
                    <a:pt x="1762" y="636"/>
                  </a:lnTo>
                  <a:lnTo>
                    <a:pt x="1783" y="642"/>
                  </a:lnTo>
                  <a:lnTo>
                    <a:pt x="1807" y="647"/>
                  </a:lnTo>
                  <a:lnTo>
                    <a:pt x="1833" y="655"/>
                  </a:lnTo>
                  <a:lnTo>
                    <a:pt x="1859" y="662"/>
                  </a:lnTo>
                  <a:lnTo>
                    <a:pt x="1887" y="671"/>
                  </a:lnTo>
                  <a:lnTo>
                    <a:pt x="1913" y="682"/>
                  </a:lnTo>
                  <a:lnTo>
                    <a:pt x="1938" y="695"/>
                  </a:lnTo>
                  <a:lnTo>
                    <a:pt x="1962" y="710"/>
                  </a:lnTo>
                  <a:lnTo>
                    <a:pt x="1982" y="728"/>
                  </a:lnTo>
                  <a:lnTo>
                    <a:pt x="2000" y="750"/>
                  </a:lnTo>
                  <a:lnTo>
                    <a:pt x="2014" y="774"/>
                  </a:lnTo>
                  <a:lnTo>
                    <a:pt x="2020" y="791"/>
                  </a:lnTo>
                  <a:lnTo>
                    <a:pt x="2030" y="813"/>
                  </a:lnTo>
                  <a:lnTo>
                    <a:pt x="2042" y="841"/>
                  </a:lnTo>
                  <a:lnTo>
                    <a:pt x="2055" y="873"/>
                  </a:lnTo>
                  <a:lnTo>
                    <a:pt x="2069" y="909"/>
                  </a:lnTo>
                  <a:lnTo>
                    <a:pt x="2085" y="949"/>
                  </a:lnTo>
                  <a:lnTo>
                    <a:pt x="2102" y="992"/>
                  </a:lnTo>
                  <a:lnTo>
                    <a:pt x="2119" y="1038"/>
                  </a:lnTo>
                  <a:lnTo>
                    <a:pt x="2137" y="1087"/>
                  </a:lnTo>
                  <a:lnTo>
                    <a:pt x="2155" y="1137"/>
                  </a:lnTo>
                  <a:lnTo>
                    <a:pt x="2174" y="1188"/>
                  </a:lnTo>
                  <a:lnTo>
                    <a:pt x="2282" y="1188"/>
                  </a:lnTo>
                  <a:lnTo>
                    <a:pt x="2308" y="1192"/>
                  </a:lnTo>
                  <a:lnTo>
                    <a:pt x="2333" y="1201"/>
                  </a:lnTo>
                  <a:lnTo>
                    <a:pt x="2357" y="1216"/>
                  </a:lnTo>
                  <a:lnTo>
                    <a:pt x="2377" y="1234"/>
                  </a:lnTo>
                  <a:lnTo>
                    <a:pt x="2395" y="1256"/>
                  </a:lnTo>
                  <a:lnTo>
                    <a:pt x="2406" y="1281"/>
                  </a:lnTo>
                  <a:lnTo>
                    <a:pt x="2438" y="1374"/>
                  </a:lnTo>
                  <a:lnTo>
                    <a:pt x="2443" y="1393"/>
                  </a:lnTo>
                  <a:lnTo>
                    <a:pt x="2443" y="1413"/>
                  </a:lnTo>
                  <a:lnTo>
                    <a:pt x="2439" y="1432"/>
                  </a:lnTo>
                  <a:lnTo>
                    <a:pt x="2433" y="1449"/>
                  </a:lnTo>
                  <a:lnTo>
                    <a:pt x="2423" y="1463"/>
                  </a:lnTo>
                  <a:lnTo>
                    <a:pt x="2410" y="1475"/>
                  </a:lnTo>
                  <a:lnTo>
                    <a:pt x="2395" y="1482"/>
                  </a:lnTo>
                  <a:lnTo>
                    <a:pt x="2377" y="1485"/>
                  </a:lnTo>
                  <a:lnTo>
                    <a:pt x="2271" y="1485"/>
                  </a:lnTo>
                  <a:lnTo>
                    <a:pt x="2272" y="1488"/>
                  </a:lnTo>
                  <a:lnTo>
                    <a:pt x="2273" y="1490"/>
                  </a:lnTo>
                  <a:lnTo>
                    <a:pt x="2274" y="1494"/>
                  </a:lnTo>
                  <a:lnTo>
                    <a:pt x="2270" y="1494"/>
                  </a:lnTo>
                  <a:lnTo>
                    <a:pt x="2265" y="1494"/>
                  </a:lnTo>
                  <a:lnTo>
                    <a:pt x="2185" y="1494"/>
                  </a:lnTo>
                  <a:lnTo>
                    <a:pt x="2113" y="1495"/>
                  </a:lnTo>
                  <a:lnTo>
                    <a:pt x="2047" y="1497"/>
                  </a:lnTo>
                  <a:lnTo>
                    <a:pt x="1988" y="1500"/>
                  </a:lnTo>
                  <a:lnTo>
                    <a:pt x="1935" y="1504"/>
                  </a:lnTo>
                  <a:lnTo>
                    <a:pt x="1887" y="1507"/>
                  </a:lnTo>
                  <a:lnTo>
                    <a:pt x="1845" y="1511"/>
                  </a:lnTo>
                  <a:lnTo>
                    <a:pt x="1808" y="1516"/>
                  </a:lnTo>
                  <a:lnTo>
                    <a:pt x="1777" y="1520"/>
                  </a:lnTo>
                  <a:lnTo>
                    <a:pt x="1751" y="1523"/>
                  </a:lnTo>
                  <a:lnTo>
                    <a:pt x="1728" y="1528"/>
                  </a:lnTo>
                  <a:lnTo>
                    <a:pt x="1710" y="1531"/>
                  </a:lnTo>
                  <a:lnTo>
                    <a:pt x="1696" y="1534"/>
                  </a:lnTo>
                  <a:lnTo>
                    <a:pt x="1685" y="1537"/>
                  </a:lnTo>
                  <a:lnTo>
                    <a:pt x="1678" y="1540"/>
                  </a:lnTo>
                  <a:lnTo>
                    <a:pt x="1634" y="1553"/>
                  </a:lnTo>
                  <a:lnTo>
                    <a:pt x="1608" y="1561"/>
                  </a:lnTo>
                  <a:lnTo>
                    <a:pt x="1581" y="1570"/>
                  </a:lnTo>
                  <a:lnTo>
                    <a:pt x="1552" y="1580"/>
                  </a:lnTo>
                  <a:lnTo>
                    <a:pt x="1522" y="1592"/>
                  </a:lnTo>
                  <a:lnTo>
                    <a:pt x="1492" y="1606"/>
                  </a:lnTo>
                  <a:lnTo>
                    <a:pt x="1462" y="1622"/>
                  </a:lnTo>
                  <a:lnTo>
                    <a:pt x="1434" y="1642"/>
                  </a:lnTo>
                  <a:lnTo>
                    <a:pt x="1406" y="1665"/>
                  </a:lnTo>
                  <a:lnTo>
                    <a:pt x="1381" y="1691"/>
                  </a:lnTo>
                  <a:lnTo>
                    <a:pt x="1357" y="1721"/>
                  </a:lnTo>
                  <a:lnTo>
                    <a:pt x="1337" y="1756"/>
                  </a:lnTo>
                  <a:lnTo>
                    <a:pt x="1330" y="1771"/>
                  </a:lnTo>
                  <a:lnTo>
                    <a:pt x="1320" y="1792"/>
                  </a:lnTo>
                  <a:lnTo>
                    <a:pt x="1309" y="1817"/>
                  </a:lnTo>
                  <a:lnTo>
                    <a:pt x="1297" y="1846"/>
                  </a:lnTo>
                  <a:lnTo>
                    <a:pt x="1284" y="1879"/>
                  </a:lnTo>
                  <a:lnTo>
                    <a:pt x="1270" y="1915"/>
                  </a:lnTo>
                  <a:lnTo>
                    <a:pt x="1255" y="1954"/>
                  </a:lnTo>
                  <a:lnTo>
                    <a:pt x="1238" y="1996"/>
                  </a:lnTo>
                  <a:lnTo>
                    <a:pt x="1222" y="2039"/>
                  </a:lnTo>
                  <a:lnTo>
                    <a:pt x="1206" y="2084"/>
                  </a:lnTo>
                  <a:lnTo>
                    <a:pt x="1203" y="2084"/>
                  </a:lnTo>
                  <a:lnTo>
                    <a:pt x="1163" y="2087"/>
                  </a:lnTo>
                  <a:lnTo>
                    <a:pt x="1123" y="2098"/>
                  </a:lnTo>
                  <a:lnTo>
                    <a:pt x="1085" y="2113"/>
                  </a:lnTo>
                  <a:lnTo>
                    <a:pt x="1049" y="2135"/>
                  </a:lnTo>
                  <a:lnTo>
                    <a:pt x="1016" y="2161"/>
                  </a:lnTo>
                  <a:lnTo>
                    <a:pt x="988" y="2192"/>
                  </a:lnTo>
                  <a:lnTo>
                    <a:pt x="964" y="2227"/>
                  </a:lnTo>
                  <a:lnTo>
                    <a:pt x="946" y="2265"/>
                  </a:lnTo>
                  <a:lnTo>
                    <a:pt x="554" y="2265"/>
                  </a:lnTo>
                  <a:lnTo>
                    <a:pt x="554" y="2395"/>
                  </a:lnTo>
                  <a:lnTo>
                    <a:pt x="551" y="2420"/>
                  </a:lnTo>
                  <a:lnTo>
                    <a:pt x="541" y="2442"/>
                  </a:lnTo>
                  <a:lnTo>
                    <a:pt x="527" y="2460"/>
                  </a:lnTo>
                  <a:lnTo>
                    <a:pt x="508" y="2474"/>
                  </a:lnTo>
                  <a:lnTo>
                    <a:pt x="486" y="2484"/>
                  </a:lnTo>
                  <a:lnTo>
                    <a:pt x="461" y="2488"/>
                  </a:lnTo>
                  <a:lnTo>
                    <a:pt x="203" y="2488"/>
                  </a:lnTo>
                  <a:lnTo>
                    <a:pt x="180" y="2484"/>
                  </a:lnTo>
                  <a:lnTo>
                    <a:pt x="158" y="2476"/>
                  </a:lnTo>
                  <a:lnTo>
                    <a:pt x="138" y="2460"/>
                  </a:lnTo>
                  <a:lnTo>
                    <a:pt x="124" y="2442"/>
                  </a:lnTo>
                  <a:lnTo>
                    <a:pt x="115" y="2420"/>
                  </a:lnTo>
                  <a:lnTo>
                    <a:pt x="112" y="2395"/>
                  </a:lnTo>
                  <a:lnTo>
                    <a:pt x="112" y="1700"/>
                  </a:lnTo>
                  <a:lnTo>
                    <a:pt x="112" y="1688"/>
                  </a:lnTo>
                  <a:lnTo>
                    <a:pt x="113" y="1672"/>
                  </a:lnTo>
                  <a:lnTo>
                    <a:pt x="115" y="1652"/>
                  </a:lnTo>
                  <a:lnTo>
                    <a:pt x="118" y="1633"/>
                  </a:lnTo>
                  <a:lnTo>
                    <a:pt x="122" y="1617"/>
                  </a:lnTo>
                  <a:lnTo>
                    <a:pt x="125" y="1607"/>
                  </a:lnTo>
                  <a:lnTo>
                    <a:pt x="126" y="1605"/>
                  </a:lnTo>
                  <a:lnTo>
                    <a:pt x="129" y="1597"/>
                  </a:lnTo>
                  <a:lnTo>
                    <a:pt x="135" y="1585"/>
                  </a:lnTo>
                  <a:lnTo>
                    <a:pt x="143" y="1568"/>
                  </a:lnTo>
                  <a:lnTo>
                    <a:pt x="151" y="1546"/>
                  </a:lnTo>
                  <a:lnTo>
                    <a:pt x="161" y="1518"/>
                  </a:lnTo>
                  <a:lnTo>
                    <a:pt x="173" y="1485"/>
                  </a:lnTo>
                  <a:lnTo>
                    <a:pt x="66" y="1485"/>
                  </a:lnTo>
                  <a:lnTo>
                    <a:pt x="48" y="1483"/>
                  </a:lnTo>
                  <a:lnTo>
                    <a:pt x="33" y="1475"/>
                  </a:lnTo>
                  <a:lnTo>
                    <a:pt x="20" y="1463"/>
                  </a:lnTo>
                  <a:lnTo>
                    <a:pt x="10" y="1449"/>
                  </a:lnTo>
                  <a:lnTo>
                    <a:pt x="3" y="1432"/>
                  </a:lnTo>
                  <a:lnTo>
                    <a:pt x="0" y="1413"/>
                  </a:lnTo>
                  <a:lnTo>
                    <a:pt x="0" y="1393"/>
                  </a:lnTo>
                  <a:lnTo>
                    <a:pt x="5" y="1374"/>
                  </a:lnTo>
                  <a:lnTo>
                    <a:pt x="37" y="1281"/>
                  </a:lnTo>
                  <a:lnTo>
                    <a:pt x="49" y="1256"/>
                  </a:lnTo>
                  <a:lnTo>
                    <a:pt x="65" y="1234"/>
                  </a:lnTo>
                  <a:lnTo>
                    <a:pt x="86" y="1216"/>
                  </a:lnTo>
                  <a:lnTo>
                    <a:pt x="110" y="1201"/>
                  </a:lnTo>
                  <a:lnTo>
                    <a:pt x="135" y="1192"/>
                  </a:lnTo>
                  <a:lnTo>
                    <a:pt x="161" y="1188"/>
                  </a:lnTo>
                  <a:lnTo>
                    <a:pt x="268" y="1188"/>
                  </a:lnTo>
                  <a:lnTo>
                    <a:pt x="285" y="1139"/>
                  </a:lnTo>
                  <a:lnTo>
                    <a:pt x="302" y="1092"/>
                  </a:lnTo>
                  <a:lnTo>
                    <a:pt x="319" y="1046"/>
                  </a:lnTo>
                  <a:lnTo>
                    <a:pt x="335" y="1003"/>
                  </a:lnTo>
                  <a:lnTo>
                    <a:pt x="351" y="961"/>
                  </a:lnTo>
                  <a:lnTo>
                    <a:pt x="366" y="923"/>
                  </a:lnTo>
                  <a:lnTo>
                    <a:pt x="380" y="888"/>
                  </a:lnTo>
                  <a:lnTo>
                    <a:pt x="392" y="857"/>
                  </a:lnTo>
                  <a:lnTo>
                    <a:pt x="404" y="830"/>
                  </a:lnTo>
                  <a:lnTo>
                    <a:pt x="413" y="808"/>
                  </a:lnTo>
                  <a:lnTo>
                    <a:pt x="421" y="790"/>
                  </a:lnTo>
                  <a:lnTo>
                    <a:pt x="427" y="778"/>
                  </a:lnTo>
                  <a:lnTo>
                    <a:pt x="442" y="754"/>
                  </a:lnTo>
                  <a:lnTo>
                    <a:pt x="459" y="733"/>
                  </a:lnTo>
                  <a:lnTo>
                    <a:pt x="480" y="716"/>
                  </a:lnTo>
                  <a:lnTo>
                    <a:pt x="503" y="702"/>
                  </a:lnTo>
                  <a:lnTo>
                    <a:pt x="528" y="689"/>
                  </a:lnTo>
                  <a:lnTo>
                    <a:pt x="553" y="678"/>
                  </a:lnTo>
                  <a:lnTo>
                    <a:pt x="580" y="668"/>
                  </a:lnTo>
                  <a:lnTo>
                    <a:pt x="606" y="659"/>
                  </a:lnTo>
                  <a:lnTo>
                    <a:pt x="633" y="652"/>
                  </a:lnTo>
                  <a:lnTo>
                    <a:pt x="658" y="644"/>
                  </a:lnTo>
                  <a:lnTo>
                    <a:pt x="683" y="636"/>
                  </a:lnTo>
                  <a:lnTo>
                    <a:pt x="684" y="635"/>
                  </a:lnTo>
                  <a:lnTo>
                    <a:pt x="690" y="634"/>
                  </a:lnTo>
                  <a:lnTo>
                    <a:pt x="697" y="632"/>
                  </a:lnTo>
                  <a:lnTo>
                    <a:pt x="709" y="630"/>
                  </a:lnTo>
                  <a:lnTo>
                    <a:pt x="725" y="626"/>
                  </a:lnTo>
                  <a:lnTo>
                    <a:pt x="744" y="623"/>
                  </a:lnTo>
                  <a:lnTo>
                    <a:pt x="768" y="620"/>
                  </a:lnTo>
                  <a:lnTo>
                    <a:pt x="798" y="617"/>
                  </a:lnTo>
                  <a:lnTo>
                    <a:pt x="830" y="613"/>
                  </a:lnTo>
                  <a:lnTo>
                    <a:pt x="869" y="610"/>
                  </a:lnTo>
                  <a:lnTo>
                    <a:pt x="913" y="607"/>
                  </a:lnTo>
                  <a:lnTo>
                    <a:pt x="963" y="604"/>
                  </a:lnTo>
                  <a:lnTo>
                    <a:pt x="1018" y="601"/>
                  </a:lnTo>
                  <a:lnTo>
                    <a:pt x="1080" y="599"/>
                  </a:lnTo>
                  <a:lnTo>
                    <a:pt x="1148" y="598"/>
                  </a:lnTo>
                  <a:lnTo>
                    <a:pt x="1222" y="597"/>
                  </a:lnTo>
                  <a:close/>
                  <a:moveTo>
                    <a:pt x="2264" y="0"/>
                  </a:moveTo>
                  <a:lnTo>
                    <a:pt x="2265" y="0"/>
                  </a:lnTo>
                  <a:lnTo>
                    <a:pt x="2339" y="0"/>
                  </a:lnTo>
                  <a:lnTo>
                    <a:pt x="2407" y="1"/>
                  </a:lnTo>
                  <a:lnTo>
                    <a:pt x="2469" y="4"/>
                  </a:lnTo>
                  <a:lnTo>
                    <a:pt x="2524" y="6"/>
                  </a:lnTo>
                  <a:lnTo>
                    <a:pt x="2573" y="9"/>
                  </a:lnTo>
                  <a:lnTo>
                    <a:pt x="2618" y="12"/>
                  </a:lnTo>
                  <a:lnTo>
                    <a:pt x="2656" y="16"/>
                  </a:lnTo>
                  <a:lnTo>
                    <a:pt x="2690" y="19"/>
                  </a:lnTo>
                  <a:lnTo>
                    <a:pt x="2719" y="23"/>
                  </a:lnTo>
                  <a:lnTo>
                    <a:pt x="2743" y="26"/>
                  </a:lnTo>
                  <a:lnTo>
                    <a:pt x="2763" y="30"/>
                  </a:lnTo>
                  <a:lnTo>
                    <a:pt x="2778" y="32"/>
                  </a:lnTo>
                  <a:lnTo>
                    <a:pt x="2790" y="35"/>
                  </a:lnTo>
                  <a:lnTo>
                    <a:pt x="2797" y="36"/>
                  </a:lnTo>
                  <a:lnTo>
                    <a:pt x="2803" y="37"/>
                  </a:lnTo>
                  <a:lnTo>
                    <a:pt x="2804" y="38"/>
                  </a:lnTo>
                  <a:lnTo>
                    <a:pt x="2826" y="44"/>
                  </a:lnTo>
                  <a:lnTo>
                    <a:pt x="2850" y="50"/>
                  </a:lnTo>
                  <a:lnTo>
                    <a:pt x="2876" y="57"/>
                  </a:lnTo>
                  <a:lnTo>
                    <a:pt x="2902" y="65"/>
                  </a:lnTo>
                  <a:lnTo>
                    <a:pt x="2929" y="74"/>
                  </a:lnTo>
                  <a:lnTo>
                    <a:pt x="2955" y="84"/>
                  </a:lnTo>
                  <a:lnTo>
                    <a:pt x="2980" y="97"/>
                  </a:lnTo>
                  <a:lnTo>
                    <a:pt x="3004" y="113"/>
                  </a:lnTo>
                  <a:lnTo>
                    <a:pt x="3025" y="131"/>
                  </a:lnTo>
                  <a:lnTo>
                    <a:pt x="3042" y="152"/>
                  </a:lnTo>
                  <a:lnTo>
                    <a:pt x="3056" y="176"/>
                  </a:lnTo>
                  <a:lnTo>
                    <a:pt x="3063" y="193"/>
                  </a:lnTo>
                  <a:lnTo>
                    <a:pt x="3073" y="216"/>
                  </a:lnTo>
                  <a:lnTo>
                    <a:pt x="3085" y="244"/>
                  </a:lnTo>
                  <a:lnTo>
                    <a:pt x="3098" y="275"/>
                  </a:lnTo>
                  <a:lnTo>
                    <a:pt x="3112" y="312"/>
                  </a:lnTo>
                  <a:lnTo>
                    <a:pt x="3127" y="352"/>
                  </a:lnTo>
                  <a:lnTo>
                    <a:pt x="3144" y="395"/>
                  </a:lnTo>
                  <a:lnTo>
                    <a:pt x="3162" y="441"/>
                  </a:lnTo>
                  <a:lnTo>
                    <a:pt x="3179" y="489"/>
                  </a:lnTo>
                  <a:lnTo>
                    <a:pt x="3198" y="539"/>
                  </a:lnTo>
                  <a:lnTo>
                    <a:pt x="3216" y="590"/>
                  </a:lnTo>
                  <a:lnTo>
                    <a:pt x="3324" y="590"/>
                  </a:lnTo>
                  <a:lnTo>
                    <a:pt x="3350" y="594"/>
                  </a:lnTo>
                  <a:lnTo>
                    <a:pt x="3375" y="604"/>
                  </a:lnTo>
                  <a:lnTo>
                    <a:pt x="3399" y="618"/>
                  </a:lnTo>
                  <a:lnTo>
                    <a:pt x="3420" y="637"/>
                  </a:lnTo>
                  <a:lnTo>
                    <a:pt x="3437" y="659"/>
                  </a:lnTo>
                  <a:lnTo>
                    <a:pt x="3448" y="683"/>
                  </a:lnTo>
                  <a:lnTo>
                    <a:pt x="3481" y="776"/>
                  </a:lnTo>
                  <a:lnTo>
                    <a:pt x="3485" y="796"/>
                  </a:lnTo>
                  <a:lnTo>
                    <a:pt x="3485" y="815"/>
                  </a:lnTo>
                  <a:lnTo>
                    <a:pt x="3483" y="834"/>
                  </a:lnTo>
                  <a:lnTo>
                    <a:pt x="3475" y="851"/>
                  </a:lnTo>
                  <a:lnTo>
                    <a:pt x="3465" y="866"/>
                  </a:lnTo>
                  <a:lnTo>
                    <a:pt x="3453" y="877"/>
                  </a:lnTo>
                  <a:lnTo>
                    <a:pt x="3437" y="885"/>
                  </a:lnTo>
                  <a:lnTo>
                    <a:pt x="3420" y="887"/>
                  </a:lnTo>
                  <a:lnTo>
                    <a:pt x="3314" y="887"/>
                  </a:lnTo>
                  <a:lnTo>
                    <a:pt x="3326" y="921"/>
                  </a:lnTo>
                  <a:lnTo>
                    <a:pt x="3336" y="948"/>
                  </a:lnTo>
                  <a:lnTo>
                    <a:pt x="3345" y="970"/>
                  </a:lnTo>
                  <a:lnTo>
                    <a:pt x="3352" y="988"/>
                  </a:lnTo>
                  <a:lnTo>
                    <a:pt x="3358" y="1000"/>
                  </a:lnTo>
                  <a:lnTo>
                    <a:pt x="3361" y="1007"/>
                  </a:lnTo>
                  <a:lnTo>
                    <a:pt x="3362" y="1009"/>
                  </a:lnTo>
                  <a:lnTo>
                    <a:pt x="3366" y="1020"/>
                  </a:lnTo>
                  <a:lnTo>
                    <a:pt x="3370" y="1036"/>
                  </a:lnTo>
                  <a:lnTo>
                    <a:pt x="3372" y="1055"/>
                  </a:lnTo>
                  <a:lnTo>
                    <a:pt x="3374" y="1074"/>
                  </a:lnTo>
                  <a:lnTo>
                    <a:pt x="3375" y="1091"/>
                  </a:lnTo>
                  <a:lnTo>
                    <a:pt x="3376" y="1103"/>
                  </a:lnTo>
                  <a:lnTo>
                    <a:pt x="3376" y="1798"/>
                  </a:lnTo>
                  <a:lnTo>
                    <a:pt x="3373" y="1822"/>
                  </a:lnTo>
                  <a:lnTo>
                    <a:pt x="3363" y="1845"/>
                  </a:lnTo>
                  <a:lnTo>
                    <a:pt x="3349" y="1864"/>
                  </a:lnTo>
                  <a:lnTo>
                    <a:pt x="3330" y="1878"/>
                  </a:lnTo>
                  <a:lnTo>
                    <a:pt x="3308" y="1888"/>
                  </a:lnTo>
                  <a:lnTo>
                    <a:pt x="3284" y="1891"/>
                  </a:lnTo>
                  <a:lnTo>
                    <a:pt x="3247" y="1891"/>
                  </a:lnTo>
                  <a:lnTo>
                    <a:pt x="3233" y="1855"/>
                  </a:lnTo>
                  <a:lnTo>
                    <a:pt x="3219" y="1824"/>
                  </a:lnTo>
                  <a:lnTo>
                    <a:pt x="3209" y="1797"/>
                  </a:lnTo>
                  <a:lnTo>
                    <a:pt x="3200" y="1775"/>
                  </a:lnTo>
                  <a:lnTo>
                    <a:pt x="3192" y="1759"/>
                  </a:lnTo>
                  <a:lnTo>
                    <a:pt x="3175" y="1724"/>
                  </a:lnTo>
                  <a:lnTo>
                    <a:pt x="3153" y="1693"/>
                  </a:lnTo>
                  <a:lnTo>
                    <a:pt x="3128" y="1666"/>
                  </a:lnTo>
                  <a:lnTo>
                    <a:pt x="3102" y="1642"/>
                  </a:lnTo>
                  <a:lnTo>
                    <a:pt x="3074" y="1622"/>
                  </a:lnTo>
                  <a:lnTo>
                    <a:pt x="3044" y="1605"/>
                  </a:lnTo>
                  <a:lnTo>
                    <a:pt x="3015" y="1591"/>
                  </a:lnTo>
                  <a:lnTo>
                    <a:pt x="2984" y="1579"/>
                  </a:lnTo>
                  <a:lnTo>
                    <a:pt x="2955" y="1568"/>
                  </a:lnTo>
                  <a:lnTo>
                    <a:pt x="2927" y="1559"/>
                  </a:lnTo>
                  <a:lnTo>
                    <a:pt x="2900" y="1552"/>
                  </a:lnTo>
                  <a:lnTo>
                    <a:pt x="2876" y="1546"/>
                  </a:lnTo>
                  <a:lnTo>
                    <a:pt x="2847" y="1538"/>
                  </a:lnTo>
                  <a:lnTo>
                    <a:pt x="2840" y="1536"/>
                  </a:lnTo>
                  <a:lnTo>
                    <a:pt x="2827" y="1533"/>
                  </a:lnTo>
                  <a:lnTo>
                    <a:pt x="2809" y="1530"/>
                  </a:lnTo>
                  <a:lnTo>
                    <a:pt x="2785" y="1525"/>
                  </a:lnTo>
                  <a:lnTo>
                    <a:pt x="2756" y="1520"/>
                  </a:lnTo>
                  <a:lnTo>
                    <a:pt x="2721" y="1516"/>
                  </a:lnTo>
                  <a:lnTo>
                    <a:pt x="2679" y="1511"/>
                  </a:lnTo>
                  <a:lnTo>
                    <a:pt x="2629" y="1507"/>
                  </a:lnTo>
                  <a:lnTo>
                    <a:pt x="2572" y="1502"/>
                  </a:lnTo>
                  <a:lnTo>
                    <a:pt x="2584" y="1469"/>
                  </a:lnTo>
                  <a:lnTo>
                    <a:pt x="2591" y="1434"/>
                  </a:lnTo>
                  <a:lnTo>
                    <a:pt x="2592" y="1398"/>
                  </a:lnTo>
                  <a:lnTo>
                    <a:pt x="2588" y="1361"/>
                  </a:lnTo>
                  <a:lnTo>
                    <a:pt x="2579" y="1326"/>
                  </a:lnTo>
                  <a:lnTo>
                    <a:pt x="2547" y="1233"/>
                  </a:lnTo>
                  <a:lnTo>
                    <a:pt x="2532" y="1196"/>
                  </a:lnTo>
                  <a:lnTo>
                    <a:pt x="2511" y="1163"/>
                  </a:lnTo>
                  <a:lnTo>
                    <a:pt x="2487" y="1133"/>
                  </a:lnTo>
                  <a:lnTo>
                    <a:pt x="2459" y="1105"/>
                  </a:lnTo>
                  <a:lnTo>
                    <a:pt x="2427" y="1082"/>
                  </a:lnTo>
                  <a:lnTo>
                    <a:pt x="2394" y="1064"/>
                  </a:lnTo>
                  <a:lnTo>
                    <a:pt x="2358" y="1051"/>
                  </a:lnTo>
                  <a:lnTo>
                    <a:pt x="2321" y="1042"/>
                  </a:lnTo>
                  <a:lnTo>
                    <a:pt x="2282" y="1039"/>
                  </a:lnTo>
                  <a:lnTo>
                    <a:pt x="2278" y="1039"/>
                  </a:lnTo>
                  <a:lnTo>
                    <a:pt x="2259" y="985"/>
                  </a:lnTo>
                  <a:lnTo>
                    <a:pt x="2239" y="935"/>
                  </a:lnTo>
                  <a:lnTo>
                    <a:pt x="2222" y="888"/>
                  </a:lnTo>
                  <a:lnTo>
                    <a:pt x="2204" y="846"/>
                  </a:lnTo>
                  <a:lnTo>
                    <a:pt x="2189" y="808"/>
                  </a:lnTo>
                  <a:lnTo>
                    <a:pt x="2176" y="775"/>
                  </a:lnTo>
                  <a:lnTo>
                    <a:pt x="2220" y="776"/>
                  </a:lnTo>
                  <a:lnTo>
                    <a:pt x="2265" y="777"/>
                  </a:lnTo>
                  <a:lnTo>
                    <a:pt x="2362" y="776"/>
                  </a:lnTo>
                  <a:lnTo>
                    <a:pt x="2454" y="773"/>
                  </a:lnTo>
                  <a:lnTo>
                    <a:pt x="2538" y="768"/>
                  </a:lnTo>
                  <a:lnTo>
                    <a:pt x="2617" y="763"/>
                  </a:lnTo>
                  <a:lnTo>
                    <a:pt x="2689" y="756"/>
                  </a:lnTo>
                  <a:lnTo>
                    <a:pt x="2754" y="749"/>
                  </a:lnTo>
                  <a:lnTo>
                    <a:pt x="2814" y="741"/>
                  </a:lnTo>
                  <a:lnTo>
                    <a:pt x="2867" y="733"/>
                  </a:lnTo>
                  <a:lnTo>
                    <a:pt x="2914" y="726"/>
                  </a:lnTo>
                  <a:lnTo>
                    <a:pt x="2954" y="717"/>
                  </a:lnTo>
                  <a:lnTo>
                    <a:pt x="2989" y="710"/>
                  </a:lnTo>
                  <a:lnTo>
                    <a:pt x="3016" y="704"/>
                  </a:lnTo>
                  <a:lnTo>
                    <a:pt x="3038" y="698"/>
                  </a:lnTo>
                  <a:lnTo>
                    <a:pt x="3054" y="694"/>
                  </a:lnTo>
                  <a:lnTo>
                    <a:pt x="3063" y="691"/>
                  </a:lnTo>
                  <a:lnTo>
                    <a:pt x="3066" y="690"/>
                  </a:lnTo>
                  <a:lnTo>
                    <a:pt x="3048" y="622"/>
                  </a:lnTo>
                  <a:lnTo>
                    <a:pt x="3028" y="561"/>
                  </a:lnTo>
                  <a:lnTo>
                    <a:pt x="3008" y="506"/>
                  </a:lnTo>
                  <a:lnTo>
                    <a:pt x="2990" y="458"/>
                  </a:lnTo>
                  <a:lnTo>
                    <a:pt x="2971" y="416"/>
                  </a:lnTo>
                  <a:lnTo>
                    <a:pt x="2955" y="379"/>
                  </a:lnTo>
                  <a:lnTo>
                    <a:pt x="2940" y="347"/>
                  </a:lnTo>
                  <a:lnTo>
                    <a:pt x="2927" y="320"/>
                  </a:lnTo>
                  <a:lnTo>
                    <a:pt x="2916" y="297"/>
                  </a:lnTo>
                  <a:lnTo>
                    <a:pt x="2908" y="278"/>
                  </a:lnTo>
                  <a:lnTo>
                    <a:pt x="2908" y="277"/>
                  </a:lnTo>
                  <a:lnTo>
                    <a:pt x="2907" y="276"/>
                  </a:lnTo>
                  <a:lnTo>
                    <a:pt x="2906" y="273"/>
                  </a:lnTo>
                  <a:lnTo>
                    <a:pt x="2904" y="270"/>
                  </a:lnTo>
                  <a:lnTo>
                    <a:pt x="2900" y="265"/>
                  </a:lnTo>
                  <a:lnTo>
                    <a:pt x="2894" y="260"/>
                  </a:lnTo>
                  <a:lnTo>
                    <a:pt x="2887" y="254"/>
                  </a:lnTo>
                  <a:lnTo>
                    <a:pt x="2877" y="249"/>
                  </a:lnTo>
                  <a:lnTo>
                    <a:pt x="2865" y="242"/>
                  </a:lnTo>
                  <a:lnTo>
                    <a:pt x="2850" y="236"/>
                  </a:lnTo>
                  <a:lnTo>
                    <a:pt x="2832" y="228"/>
                  </a:lnTo>
                  <a:lnTo>
                    <a:pt x="2810" y="222"/>
                  </a:lnTo>
                  <a:lnTo>
                    <a:pt x="2785" y="215"/>
                  </a:lnTo>
                  <a:lnTo>
                    <a:pt x="2756" y="209"/>
                  </a:lnTo>
                  <a:lnTo>
                    <a:pt x="2722" y="202"/>
                  </a:lnTo>
                  <a:lnTo>
                    <a:pt x="2684" y="197"/>
                  </a:lnTo>
                  <a:lnTo>
                    <a:pt x="2642" y="190"/>
                  </a:lnTo>
                  <a:lnTo>
                    <a:pt x="2594" y="186"/>
                  </a:lnTo>
                  <a:lnTo>
                    <a:pt x="2539" y="181"/>
                  </a:lnTo>
                  <a:lnTo>
                    <a:pt x="2481" y="178"/>
                  </a:lnTo>
                  <a:lnTo>
                    <a:pt x="2415" y="175"/>
                  </a:lnTo>
                  <a:lnTo>
                    <a:pt x="2344" y="174"/>
                  </a:lnTo>
                  <a:lnTo>
                    <a:pt x="2265" y="173"/>
                  </a:lnTo>
                  <a:lnTo>
                    <a:pt x="2187" y="174"/>
                  </a:lnTo>
                  <a:lnTo>
                    <a:pt x="2115" y="175"/>
                  </a:lnTo>
                  <a:lnTo>
                    <a:pt x="2050" y="177"/>
                  </a:lnTo>
                  <a:lnTo>
                    <a:pt x="1990" y="180"/>
                  </a:lnTo>
                  <a:lnTo>
                    <a:pt x="1937" y="185"/>
                  </a:lnTo>
                  <a:lnTo>
                    <a:pt x="1889" y="189"/>
                  </a:lnTo>
                  <a:lnTo>
                    <a:pt x="1846" y="194"/>
                  </a:lnTo>
                  <a:lnTo>
                    <a:pt x="1808" y="200"/>
                  </a:lnTo>
                  <a:lnTo>
                    <a:pt x="1775" y="205"/>
                  </a:lnTo>
                  <a:lnTo>
                    <a:pt x="1745" y="212"/>
                  </a:lnTo>
                  <a:lnTo>
                    <a:pt x="1720" y="218"/>
                  </a:lnTo>
                  <a:lnTo>
                    <a:pt x="1698" y="226"/>
                  </a:lnTo>
                  <a:lnTo>
                    <a:pt x="1680" y="233"/>
                  </a:lnTo>
                  <a:lnTo>
                    <a:pt x="1665" y="240"/>
                  </a:lnTo>
                  <a:lnTo>
                    <a:pt x="1652" y="247"/>
                  </a:lnTo>
                  <a:lnTo>
                    <a:pt x="1642" y="254"/>
                  </a:lnTo>
                  <a:lnTo>
                    <a:pt x="1634" y="261"/>
                  </a:lnTo>
                  <a:lnTo>
                    <a:pt x="1628" y="268"/>
                  </a:lnTo>
                  <a:lnTo>
                    <a:pt x="1622" y="274"/>
                  </a:lnTo>
                  <a:lnTo>
                    <a:pt x="1619" y="280"/>
                  </a:lnTo>
                  <a:lnTo>
                    <a:pt x="1617" y="285"/>
                  </a:lnTo>
                  <a:lnTo>
                    <a:pt x="1615" y="289"/>
                  </a:lnTo>
                  <a:lnTo>
                    <a:pt x="1614" y="294"/>
                  </a:lnTo>
                  <a:lnTo>
                    <a:pt x="1607" y="308"/>
                  </a:lnTo>
                  <a:lnTo>
                    <a:pt x="1597" y="326"/>
                  </a:lnTo>
                  <a:lnTo>
                    <a:pt x="1585" y="350"/>
                  </a:lnTo>
                  <a:lnTo>
                    <a:pt x="1570" y="380"/>
                  </a:lnTo>
                  <a:lnTo>
                    <a:pt x="1554" y="415"/>
                  </a:lnTo>
                  <a:lnTo>
                    <a:pt x="1536" y="457"/>
                  </a:lnTo>
                  <a:lnTo>
                    <a:pt x="1497" y="455"/>
                  </a:lnTo>
                  <a:lnTo>
                    <a:pt x="1456" y="453"/>
                  </a:lnTo>
                  <a:lnTo>
                    <a:pt x="1410" y="451"/>
                  </a:lnTo>
                  <a:lnTo>
                    <a:pt x="1361" y="450"/>
                  </a:lnTo>
                  <a:lnTo>
                    <a:pt x="1377" y="406"/>
                  </a:lnTo>
                  <a:lnTo>
                    <a:pt x="1393" y="365"/>
                  </a:lnTo>
                  <a:lnTo>
                    <a:pt x="1408" y="326"/>
                  </a:lnTo>
                  <a:lnTo>
                    <a:pt x="1422" y="292"/>
                  </a:lnTo>
                  <a:lnTo>
                    <a:pt x="1435" y="260"/>
                  </a:lnTo>
                  <a:lnTo>
                    <a:pt x="1446" y="233"/>
                  </a:lnTo>
                  <a:lnTo>
                    <a:pt x="1456" y="211"/>
                  </a:lnTo>
                  <a:lnTo>
                    <a:pt x="1463" y="193"/>
                  </a:lnTo>
                  <a:lnTo>
                    <a:pt x="1469" y="180"/>
                  </a:lnTo>
                  <a:lnTo>
                    <a:pt x="1484" y="157"/>
                  </a:lnTo>
                  <a:lnTo>
                    <a:pt x="1501" y="137"/>
                  </a:lnTo>
                  <a:lnTo>
                    <a:pt x="1522" y="119"/>
                  </a:lnTo>
                  <a:lnTo>
                    <a:pt x="1545" y="104"/>
                  </a:lnTo>
                  <a:lnTo>
                    <a:pt x="1570" y="91"/>
                  </a:lnTo>
                  <a:lnTo>
                    <a:pt x="1596" y="80"/>
                  </a:lnTo>
                  <a:lnTo>
                    <a:pt x="1622" y="70"/>
                  </a:lnTo>
                  <a:lnTo>
                    <a:pt x="1648" y="62"/>
                  </a:lnTo>
                  <a:lnTo>
                    <a:pt x="1676" y="54"/>
                  </a:lnTo>
                  <a:lnTo>
                    <a:pt x="1701" y="46"/>
                  </a:lnTo>
                  <a:lnTo>
                    <a:pt x="1726" y="38"/>
                  </a:lnTo>
                  <a:lnTo>
                    <a:pt x="1727" y="37"/>
                  </a:lnTo>
                  <a:lnTo>
                    <a:pt x="1732" y="36"/>
                  </a:lnTo>
                  <a:lnTo>
                    <a:pt x="1740" y="35"/>
                  </a:lnTo>
                  <a:lnTo>
                    <a:pt x="1752" y="32"/>
                  </a:lnTo>
                  <a:lnTo>
                    <a:pt x="1767" y="30"/>
                  </a:lnTo>
                  <a:lnTo>
                    <a:pt x="1787" y="26"/>
                  </a:lnTo>
                  <a:lnTo>
                    <a:pt x="1810" y="23"/>
                  </a:lnTo>
                  <a:lnTo>
                    <a:pt x="1840" y="19"/>
                  </a:lnTo>
                  <a:lnTo>
                    <a:pt x="1874" y="16"/>
                  </a:lnTo>
                  <a:lnTo>
                    <a:pt x="1912" y="12"/>
                  </a:lnTo>
                  <a:lnTo>
                    <a:pt x="1956" y="9"/>
                  </a:lnTo>
                  <a:lnTo>
                    <a:pt x="2005" y="6"/>
                  </a:lnTo>
                  <a:lnTo>
                    <a:pt x="2061" y="4"/>
                  </a:lnTo>
                  <a:lnTo>
                    <a:pt x="2123" y="1"/>
                  </a:lnTo>
                  <a:lnTo>
                    <a:pt x="2190" y="0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-600474" y="3853532"/>
              <a:ext cx="1354630" cy="7001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健保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Healthcare 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2" name="Freeform 30"/>
            <p:cNvSpPr>
              <a:spLocks noChangeAspect="1"/>
            </p:cNvSpPr>
            <p:nvPr/>
          </p:nvSpPr>
          <p:spPr bwMode="auto">
            <a:xfrm>
              <a:off x="701865" y="3721981"/>
              <a:ext cx="399548" cy="457211"/>
            </a:xfrm>
            <a:custGeom>
              <a:avLst/>
              <a:gdLst>
                <a:gd name="T0" fmla="*/ 2201 w 6093"/>
                <a:gd name="T1" fmla="*/ 76 h 5402"/>
                <a:gd name="T2" fmla="*/ 2773 w 6093"/>
                <a:gd name="T3" fmla="*/ 367 h 5402"/>
                <a:gd name="T4" fmla="*/ 3222 w 6093"/>
                <a:gd name="T5" fmla="*/ 449 h 5402"/>
                <a:gd name="T6" fmla="*/ 3768 w 6093"/>
                <a:gd name="T7" fmla="*/ 119 h 5402"/>
                <a:gd name="T8" fmla="*/ 4401 w 6093"/>
                <a:gd name="T9" fmla="*/ 0 h 5402"/>
                <a:gd name="T10" fmla="*/ 4957 w 6093"/>
                <a:gd name="T11" fmla="*/ 80 h 5402"/>
                <a:gd name="T12" fmla="*/ 5493 w 6093"/>
                <a:gd name="T13" fmla="*/ 315 h 5402"/>
                <a:gd name="T14" fmla="*/ 5873 w 6093"/>
                <a:gd name="T15" fmla="*/ 706 h 5402"/>
                <a:gd name="T16" fmla="*/ 6073 w 6093"/>
                <a:gd name="T17" fmla="*/ 1273 h 5402"/>
                <a:gd name="T18" fmla="*/ 6056 w 6093"/>
                <a:gd name="T19" fmla="*/ 1981 h 5402"/>
                <a:gd name="T20" fmla="*/ 5836 w 6093"/>
                <a:gd name="T21" fmla="*/ 2564 h 5402"/>
                <a:gd name="T22" fmla="*/ 5408 w 6093"/>
                <a:gd name="T23" fmla="*/ 3177 h 5402"/>
                <a:gd name="T24" fmla="*/ 4855 w 6093"/>
                <a:gd name="T25" fmla="*/ 3794 h 5402"/>
                <a:gd name="T26" fmla="*/ 4253 w 6093"/>
                <a:gd name="T27" fmla="*/ 4385 h 5402"/>
                <a:gd name="T28" fmla="*/ 3763 w 6093"/>
                <a:gd name="T29" fmla="*/ 4852 h 5402"/>
                <a:gd name="T30" fmla="*/ 3413 w 6093"/>
                <a:gd name="T31" fmla="*/ 5202 h 5402"/>
                <a:gd name="T32" fmla="*/ 3328 w 6093"/>
                <a:gd name="T33" fmla="*/ 5284 h 5402"/>
                <a:gd name="T34" fmla="*/ 3147 w 6093"/>
                <a:gd name="T35" fmla="*/ 5387 h 5402"/>
                <a:gd name="T36" fmla="*/ 2928 w 6093"/>
                <a:gd name="T37" fmla="*/ 5373 h 5402"/>
                <a:gd name="T38" fmla="*/ 2760 w 6093"/>
                <a:gd name="T39" fmla="*/ 5263 h 5402"/>
                <a:gd name="T40" fmla="*/ 2643 w 6093"/>
                <a:gd name="T41" fmla="*/ 5145 h 5402"/>
                <a:gd name="T42" fmla="*/ 2290 w 6093"/>
                <a:gd name="T43" fmla="*/ 4800 h 5402"/>
                <a:gd name="T44" fmla="*/ 1723 w 6093"/>
                <a:gd name="T45" fmla="*/ 4263 h 5402"/>
                <a:gd name="T46" fmla="*/ 803 w 6093"/>
                <a:gd name="T47" fmla="*/ 3314 h 5402"/>
                <a:gd name="T48" fmla="*/ 1520 w 6093"/>
                <a:gd name="T49" fmla="*/ 3083 h 5402"/>
                <a:gd name="T50" fmla="*/ 1629 w 6093"/>
                <a:gd name="T51" fmla="*/ 2896 h 5402"/>
                <a:gd name="T52" fmla="*/ 2282 w 6093"/>
                <a:gd name="T53" fmla="*/ 4267 h 5402"/>
                <a:gd name="T54" fmla="*/ 2447 w 6093"/>
                <a:gd name="T55" fmla="*/ 4324 h 5402"/>
                <a:gd name="T56" fmla="*/ 2632 w 6093"/>
                <a:gd name="T57" fmla="*/ 4224 h 5402"/>
                <a:gd name="T58" fmla="*/ 3191 w 6093"/>
                <a:gd name="T59" fmla="*/ 3348 h 5402"/>
                <a:gd name="T60" fmla="*/ 3371 w 6093"/>
                <a:gd name="T61" fmla="*/ 3479 h 5402"/>
                <a:gd name="T62" fmla="*/ 3580 w 6093"/>
                <a:gd name="T63" fmla="*/ 3405 h 5402"/>
                <a:gd name="T64" fmla="*/ 4152 w 6093"/>
                <a:gd name="T65" fmla="*/ 2924 h 5402"/>
                <a:gd name="T66" fmla="*/ 4870 w 6093"/>
                <a:gd name="T67" fmla="*/ 2920 h 5402"/>
                <a:gd name="T68" fmla="*/ 5010 w 6093"/>
                <a:gd name="T69" fmla="*/ 2749 h 5402"/>
                <a:gd name="T70" fmla="*/ 4946 w 6093"/>
                <a:gd name="T71" fmla="*/ 2533 h 5402"/>
                <a:gd name="T72" fmla="*/ 4329 w 6093"/>
                <a:gd name="T73" fmla="*/ 2462 h 5402"/>
                <a:gd name="T74" fmla="*/ 3926 w 6093"/>
                <a:gd name="T75" fmla="*/ 2168 h 5402"/>
                <a:gd name="T76" fmla="*/ 3739 w 6093"/>
                <a:gd name="T77" fmla="*/ 2249 h 5402"/>
                <a:gd name="T78" fmla="*/ 3211 w 6093"/>
                <a:gd name="T79" fmla="*/ 1632 h 5402"/>
                <a:gd name="T80" fmla="*/ 3021 w 6093"/>
                <a:gd name="T81" fmla="*/ 1536 h 5402"/>
                <a:gd name="T82" fmla="*/ 2856 w 6093"/>
                <a:gd name="T83" fmla="*/ 1601 h 5402"/>
                <a:gd name="T84" fmla="*/ 1723 w 6093"/>
                <a:gd name="T85" fmla="*/ 1136 h 5402"/>
                <a:gd name="T86" fmla="*/ 1560 w 6093"/>
                <a:gd name="T87" fmla="*/ 980 h 5402"/>
                <a:gd name="T88" fmla="*/ 1338 w 6093"/>
                <a:gd name="T89" fmla="*/ 1030 h 5402"/>
                <a:gd name="T90" fmla="*/ 1168 w 6093"/>
                <a:gd name="T91" fmla="*/ 2642 h 5402"/>
                <a:gd name="T92" fmla="*/ 91 w 6093"/>
                <a:gd name="T93" fmla="*/ 2196 h 5402"/>
                <a:gd name="T94" fmla="*/ 0 w 6093"/>
                <a:gd name="T95" fmla="*/ 1540 h 5402"/>
                <a:gd name="T96" fmla="*/ 115 w 6093"/>
                <a:gd name="T97" fmla="*/ 916 h 5402"/>
                <a:gd name="T98" fmla="*/ 429 w 6093"/>
                <a:gd name="T99" fmla="*/ 451 h 5402"/>
                <a:gd name="T100" fmla="*/ 901 w 6093"/>
                <a:gd name="T101" fmla="*/ 156 h 5402"/>
                <a:gd name="T102" fmla="*/ 1542 w 6093"/>
                <a:gd name="T103" fmla="*/ 8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93" h="5402">
                  <a:moveTo>
                    <a:pt x="1692" y="0"/>
                  </a:moveTo>
                  <a:lnTo>
                    <a:pt x="1821" y="4"/>
                  </a:lnTo>
                  <a:lnTo>
                    <a:pt x="1949" y="19"/>
                  </a:lnTo>
                  <a:lnTo>
                    <a:pt x="2077" y="43"/>
                  </a:lnTo>
                  <a:lnTo>
                    <a:pt x="2201" y="76"/>
                  </a:lnTo>
                  <a:lnTo>
                    <a:pt x="2323" y="119"/>
                  </a:lnTo>
                  <a:lnTo>
                    <a:pt x="2443" y="169"/>
                  </a:lnTo>
                  <a:lnTo>
                    <a:pt x="2558" y="228"/>
                  </a:lnTo>
                  <a:lnTo>
                    <a:pt x="2667" y="295"/>
                  </a:lnTo>
                  <a:lnTo>
                    <a:pt x="2773" y="367"/>
                  </a:lnTo>
                  <a:lnTo>
                    <a:pt x="2871" y="449"/>
                  </a:lnTo>
                  <a:lnTo>
                    <a:pt x="2961" y="536"/>
                  </a:lnTo>
                  <a:lnTo>
                    <a:pt x="3047" y="630"/>
                  </a:lnTo>
                  <a:lnTo>
                    <a:pt x="3130" y="536"/>
                  </a:lnTo>
                  <a:lnTo>
                    <a:pt x="3222" y="449"/>
                  </a:lnTo>
                  <a:lnTo>
                    <a:pt x="3321" y="367"/>
                  </a:lnTo>
                  <a:lnTo>
                    <a:pt x="3426" y="295"/>
                  </a:lnTo>
                  <a:lnTo>
                    <a:pt x="3535" y="228"/>
                  </a:lnTo>
                  <a:lnTo>
                    <a:pt x="3650" y="169"/>
                  </a:lnTo>
                  <a:lnTo>
                    <a:pt x="3768" y="119"/>
                  </a:lnTo>
                  <a:lnTo>
                    <a:pt x="3891" y="76"/>
                  </a:lnTo>
                  <a:lnTo>
                    <a:pt x="4016" y="43"/>
                  </a:lnTo>
                  <a:lnTo>
                    <a:pt x="4144" y="19"/>
                  </a:lnTo>
                  <a:lnTo>
                    <a:pt x="4272" y="4"/>
                  </a:lnTo>
                  <a:lnTo>
                    <a:pt x="4401" y="0"/>
                  </a:lnTo>
                  <a:lnTo>
                    <a:pt x="4477" y="2"/>
                  </a:lnTo>
                  <a:lnTo>
                    <a:pt x="4550" y="8"/>
                  </a:lnTo>
                  <a:lnTo>
                    <a:pt x="4692" y="26"/>
                  </a:lnTo>
                  <a:lnTo>
                    <a:pt x="4827" y="50"/>
                  </a:lnTo>
                  <a:lnTo>
                    <a:pt x="4957" y="80"/>
                  </a:lnTo>
                  <a:lnTo>
                    <a:pt x="5077" y="115"/>
                  </a:lnTo>
                  <a:lnTo>
                    <a:pt x="5192" y="156"/>
                  </a:lnTo>
                  <a:lnTo>
                    <a:pt x="5299" y="204"/>
                  </a:lnTo>
                  <a:lnTo>
                    <a:pt x="5401" y="256"/>
                  </a:lnTo>
                  <a:lnTo>
                    <a:pt x="5493" y="315"/>
                  </a:lnTo>
                  <a:lnTo>
                    <a:pt x="5582" y="380"/>
                  </a:lnTo>
                  <a:lnTo>
                    <a:pt x="5664" y="451"/>
                  </a:lnTo>
                  <a:lnTo>
                    <a:pt x="5738" y="528"/>
                  </a:lnTo>
                  <a:lnTo>
                    <a:pt x="5806" y="610"/>
                  </a:lnTo>
                  <a:lnTo>
                    <a:pt x="5873" y="706"/>
                  </a:lnTo>
                  <a:lnTo>
                    <a:pt x="5930" y="808"/>
                  </a:lnTo>
                  <a:lnTo>
                    <a:pt x="5978" y="916"/>
                  </a:lnTo>
                  <a:lnTo>
                    <a:pt x="6019" y="1029"/>
                  </a:lnTo>
                  <a:lnTo>
                    <a:pt x="6051" y="1147"/>
                  </a:lnTo>
                  <a:lnTo>
                    <a:pt x="6073" y="1273"/>
                  </a:lnTo>
                  <a:lnTo>
                    <a:pt x="6088" y="1403"/>
                  </a:lnTo>
                  <a:lnTo>
                    <a:pt x="6093" y="1540"/>
                  </a:lnTo>
                  <a:lnTo>
                    <a:pt x="6089" y="1681"/>
                  </a:lnTo>
                  <a:lnTo>
                    <a:pt x="6077" y="1827"/>
                  </a:lnTo>
                  <a:lnTo>
                    <a:pt x="6056" y="1981"/>
                  </a:lnTo>
                  <a:lnTo>
                    <a:pt x="6032" y="2094"/>
                  </a:lnTo>
                  <a:lnTo>
                    <a:pt x="5997" y="2209"/>
                  </a:lnTo>
                  <a:lnTo>
                    <a:pt x="5953" y="2325"/>
                  </a:lnTo>
                  <a:lnTo>
                    <a:pt x="5899" y="2444"/>
                  </a:lnTo>
                  <a:lnTo>
                    <a:pt x="5836" y="2564"/>
                  </a:lnTo>
                  <a:lnTo>
                    <a:pt x="5764" y="2685"/>
                  </a:lnTo>
                  <a:lnTo>
                    <a:pt x="5684" y="2807"/>
                  </a:lnTo>
                  <a:lnTo>
                    <a:pt x="5599" y="2931"/>
                  </a:lnTo>
                  <a:lnTo>
                    <a:pt x="5506" y="3053"/>
                  </a:lnTo>
                  <a:lnTo>
                    <a:pt x="5408" y="3177"/>
                  </a:lnTo>
                  <a:lnTo>
                    <a:pt x="5305" y="3301"/>
                  </a:lnTo>
                  <a:lnTo>
                    <a:pt x="5197" y="3426"/>
                  </a:lnTo>
                  <a:lnTo>
                    <a:pt x="5086" y="3548"/>
                  </a:lnTo>
                  <a:lnTo>
                    <a:pt x="4972" y="3672"/>
                  </a:lnTo>
                  <a:lnTo>
                    <a:pt x="4855" y="3794"/>
                  </a:lnTo>
                  <a:lnTo>
                    <a:pt x="4735" y="3915"/>
                  </a:lnTo>
                  <a:lnTo>
                    <a:pt x="4614" y="4035"/>
                  </a:lnTo>
                  <a:lnTo>
                    <a:pt x="4494" y="4154"/>
                  </a:lnTo>
                  <a:lnTo>
                    <a:pt x="4374" y="4270"/>
                  </a:lnTo>
                  <a:lnTo>
                    <a:pt x="4253" y="4385"/>
                  </a:lnTo>
                  <a:lnTo>
                    <a:pt x="4135" y="4500"/>
                  </a:lnTo>
                  <a:lnTo>
                    <a:pt x="4018" y="4611"/>
                  </a:lnTo>
                  <a:lnTo>
                    <a:pt x="3931" y="4691"/>
                  </a:lnTo>
                  <a:lnTo>
                    <a:pt x="3846" y="4772"/>
                  </a:lnTo>
                  <a:lnTo>
                    <a:pt x="3763" y="4852"/>
                  </a:lnTo>
                  <a:lnTo>
                    <a:pt x="3683" y="4930"/>
                  </a:lnTo>
                  <a:lnTo>
                    <a:pt x="3607" y="5004"/>
                  </a:lnTo>
                  <a:lnTo>
                    <a:pt x="3537" y="5074"/>
                  </a:lnTo>
                  <a:lnTo>
                    <a:pt x="3470" y="5141"/>
                  </a:lnTo>
                  <a:lnTo>
                    <a:pt x="3413" y="5202"/>
                  </a:lnTo>
                  <a:lnTo>
                    <a:pt x="3408" y="5210"/>
                  </a:lnTo>
                  <a:lnTo>
                    <a:pt x="3395" y="5222"/>
                  </a:lnTo>
                  <a:lnTo>
                    <a:pt x="3378" y="5241"/>
                  </a:lnTo>
                  <a:lnTo>
                    <a:pt x="3356" y="5261"/>
                  </a:lnTo>
                  <a:lnTo>
                    <a:pt x="3328" y="5284"/>
                  </a:lnTo>
                  <a:lnTo>
                    <a:pt x="3298" y="5308"/>
                  </a:lnTo>
                  <a:lnTo>
                    <a:pt x="3265" y="5332"/>
                  </a:lnTo>
                  <a:lnTo>
                    <a:pt x="3228" y="5354"/>
                  </a:lnTo>
                  <a:lnTo>
                    <a:pt x="3187" y="5373"/>
                  </a:lnTo>
                  <a:lnTo>
                    <a:pt x="3147" y="5387"/>
                  </a:lnTo>
                  <a:lnTo>
                    <a:pt x="3104" y="5398"/>
                  </a:lnTo>
                  <a:lnTo>
                    <a:pt x="3058" y="5402"/>
                  </a:lnTo>
                  <a:lnTo>
                    <a:pt x="3013" y="5398"/>
                  </a:lnTo>
                  <a:lnTo>
                    <a:pt x="2971" y="5387"/>
                  </a:lnTo>
                  <a:lnTo>
                    <a:pt x="2928" y="5373"/>
                  </a:lnTo>
                  <a:lnTo>
                    <a:pt x="2889" y="5354"/>
                  </a:lnTo>
                  <a:lnTo>
                    <a:pt x="2852" y="5332"/>
                  </a:lnTo>
                  <a:lnTo>
                    <a:pt x="2817" y="5310"/>
                  </a:lnTo>
                  <a:lnTo>
                    <a:pt x="2786" y="5285"/>
                  </a:lnTo>
                  <a:lnTo>
                    <a:pt x="2760" y="5263"/>
                  </a:lnTo>
                  <a:lnTo>
                    <a:pt x="2736" y="5241"/>
                  </a:lnTo>
                  <a:lnTo>
                    <a:pt x="2717" y="5224"/>
                  </a:lnTo>
                  <a:lnTo>
                    <a:pt x="2704" y="5210"/>
                  </a:lnTo>
                  <a:lnTo>
                    <a:pt x="2697" y="5202"/>
                  </a:lnTo>
                  <a:lnTo>
                    <a:pt x="2643" y="5145"/>
                  </a:lnTo>
                  <a:lnTo>
                    <a:pt x="2584" y="5084"/>
                  </a:lnTo>
                  <a:lnTo>
                    <a:pt x="2517" y="5019"/>
                  </a:lnTo>
                  <a:lnTo>
                    <a:pt x="2447" y="4950"/>
                  </a:lnTo>
                  <a:lnTo>
                    <a:pt x="2371" y="4876"/>
                  </a:lnTo>
                  <a:lnTo>
                    <a:pt x="2290" y="4800"/>
                  </a:lnTo>
                  <a:lnTo>
                    <a:pt x="2204" y="4720"/>
                  </a:lnTo>
                  <a:lnTo>
                    <a:pt x="2117" y="4637"/>
                  </a:lnTo>
                  <a:lnTo>
                    <a:pt x="2097" y="4619"/>
                  </a:lnTo>
                  <a:lnTo>
                    <a:pt x="1912" y="4444"/>
                  </a:lnTo>
                  <a:lnTo>
                    <a:pt x="1723" y="4263"/>
                  </a:lnTo>
                  <a:lnTo>
                    <a:pt x="1533" y="4080"/>
                  </a:lnTo>
                  <a:lnTo>
                    <a:pt x="1342" y="3891"/>
                  </a:lnTo>
                  <a:lnTo>
                    <a:pt x="1155" y="3700"/>
                  </a:lnTo>
                  <a:lnTo>
                    <a:pt x="975" y="3507"/>
                  </a:lnTo>
                  <a:lnTo>
                    <a:pt x="803" y="3314"/>
                  </a:lnTo>
                  <a:lnTo>
                    <a:pt x="642" y="3120"/>
                  </a:lnTo>
                  <a:lnTo>
                    <a:pt x="1390" y="3120"/>
                  </a:lnTo>
                  <a:lnTo>
                    <a:pt x="1436" y="3114"/>
                  </a:lnTo>
                  <a:lnTo>
                    <a:pt x="1481" y="3103"/>
                  </a:lnTo>
                  <a:lnTo>
                    <a:pt x="1520" y="3083"/>
                  </a:lnTo>
                  <a:lnTo>
                    <a:pt x="1555" y="3055"/>
                  </a:lnTo>
                  <a:lnTo>
                    <a:pt x="1583" y="3022"/>
                  </a:lnTo>
                  <a:lnTo>
                    <a:pt x="1607" y="2985"/>
                  </a:lnTo>
                  <a:lnTo>
                    <a:pt x="1621" y="2942"/>
                  </a:lnTo>
                  <a:lnTo>
                    <a:pt x="1629" y="2896"/>
                  </a:lnTo>
                  <a:lnTo>
                    <a:pt x="1657" y="2464"/>
                  </a:lnTo>
                  <a:lnTo>
                    <a:pt x="2212" y="4159"/>
                  </a:lnTo>
                  <a:lnTo>
                    <a:pt x="2228" y="4200"/>
                  </a:lnTo>
                  <a:lnTo>
                    <a:pt x="2253" y="4235"/>
                  </a:lnTo>
                  <a:lnTo>
                    <a:pt x="2282" y="4267"/>
                  </a:lnTo>
                  <a:lnTo>
                    <a:pt x="2315" y="4291"/>
                  </a:lnTo>
                  <a:lnTo>
                    <a:pt x="2354" y="4309"/>
                  </a:lnTo>
                  <a:lnTo>
                    <a:pt x="2395" y="4320"/>
                  </a:lnTo>
                  <a:lnTo>
                    <a:pt x="2438" y="4324"/>
                  </a:lnTo>
                  <a:lnTo>
                    <a:pt x="2447" y="4324"/>
                  </a:lnTo>
                  <a:lnTo>
                    <a:pt x="2491" y="4318"/>
                  </a:lnTo>
                  <a:lnTo>
                    <a:pt x="2532" y="4306"/>
                  </a:lnTo>
                  <a:lnTo>
                    <a:pt x="2571" y="4283"/>
                  </a:lnTo>
                  <a:lnTo>
                    <a:pt x="2604" y="4257"/>
                  </a:lnTo>
                  <a:lnTo>
                    <a:pt x="2632" y="4224"/>
                  </a:lnTo>
                  <a:lnTo>
                    <a:pt x="2654" y="4187"/>
                  </a:lnTo>
                  <a:lnTo>
                    <a:pt x="2669" y="4144"/>
                  </a:lnTo>
                  <a:lnTo>
                    <a:pt x="3024" y="2733"/>
                  </a:lnTo>
                  <a:lnTo>
                    <a:pt x="3174" y="3303"/>
                  </a:lnTo>
                  <a:lnTo>
                    <a:pt x="3191" y="3348"/>
                  </a:lnTo>
                  <a:lnTo>
                    <a:pt x="3215" y="3387"/>
                  </a:lnTo>
                  <a:lnTo>
                    <a:pt x="3246" y="3420"/>
                  </a:lnTo>
                  <a:lnTo>
                    <a:pt x="3284" y="3448"/>
                  </a:lnTo>
                  <a:lnTo>
                    <a:pt x="3324" y="3466"/>
                  </a:lnTo>
                  <a:lnTo>
                    <a:pt x="3371" y="3479"/>
                  </a:lnTo>
                  <a:lnTo>
                    <a:pt x="3417" y="3481"/>
                  </a:lnTo>
                  <a:lnTo>
                    <a:pt x="3463" y="3474"/>
                  </a:lnTo>
                  <a:lnTo>
                    <a:pt x="3506" y="3459"/>
                  </a:lnTo>
                  <a:lnTo>
                    <a:pt x="3544" y="3435"/>
                  </a:lnTo>
                  <a:lnTo>
                    <a:pt x="3580" y="3405"/>
                  </a:lnTo>
                  <a:lnTo>
                    <a:pt x="3607" y="3366"/>
                  </a:lnTo>
                  <a:lnTo>
                    <a:pt x="3968" y="2779"/>
                  </a:lnTo>
                  <a:lnTo>
                    <a:pt x="4076" y="2877"/>
                  </a:lnTo>
                  <a:lnTo>
                    <a:pt x="4111" y="2903"/>
                  </a:lnTo>
                  <a:lnTo>
                    <a:pt x="4152" y="2924"/>
                  </a:lnTo>
                  <a:lnTo>
                    <a:pt x="4192" y="2935"/>
                  </a:lnTo>
                  <a:lnTo>
                    <a:pt x="4237" y="2938"/>
                  </a:lnTo>
                  <a:lnTo>
                    <a:pt x="4777" y="2938"/>
                  </a:lnTo>
                  <a:lnTo>
                    <a:pt x="4825" y="2935"/>
                  </a:lnTo>
                  <a:lnTo>
                    <a:pt x="4870" y="2920"/>
                  </a:lnTo>
                  <a:lnTo>
                    <a:pt x="4910" y="2898"/>
                  </a:lnTo>
                  <a:lnTo>
                    <a:pt x="4946" y="2870"/>
                  </a:lnTo>
                  <a:lnTo>
                    <a:pt x="4975" y="2835"/>
                  </a:lnTo>
                  <a:lnTo>
                    <a:pt x="4997" y="2794"/>
                  </a:lnTo>
                  <a:lnTo>
                    <a:pt x="5010" y="2749"/>
                  </a:lnTo>
                  <a:lnTo>
                    <a:pt x="5016" y="2701"/>
                  </a:lnTo>
                  <a:lnTo>
                    <a:pt x="5010" y="2653"/>
                  </a:lnTo>
                  <a:lnTo>
                    <a:pt x="4997" y="2607"/>
                  </a:lnTo>
                  <a:lnTo>
                    <a:pt x="4975" y="2568"/>
                  </a:lnTo>
                  <a:lnTo>
                    <a:pt x="4946" y="2533"/>
                  </a:lnTo>
                  <a:lnTo>
                    <a:pt x="4910" y="2503"/>
                  </a:lnTo>
                  <a:lnTo>
                    <a:pt x="4870" y="2481"/>
                  </a:lnTo>
                  <a:lnTo>
                    <a:pt x="4825" y="2466"/>
                  </a:lnTo>
                  <a:lnTo>
                    <a:pt x="4777" y="2462"/>
                  </a:lnTo>
                  <a:lnTo>
                    <a:pt x="4329" y="2462"/>
                  </a:lnTo>
                  <a:lnTo>
                    <a:pt x="4078" y="2231"/>
                  </a:lnTo>
                  <a:lnTo>
                    <a:pt x="4044" y="2205"/>
                  </a:lnTo>
                  <a:lnTo>
                    <a:pt x="4007" y="2186"/>
                  </a:lnTo>
                  <a:lnTo>
                    <a:pt x="3968" y="2173"/>
                  </a:lnTo>
                  <a:lnTo>
                    <a:pt x="3926" y="2168"/>
                  </a:lnTo>
                  <a:lnTo>
                    <a:pt x="3883" y="2171"/>
                  </a:lnTo>
                  <a:lnTo>
                    <a:pt x="3842" y="2181"/>
                  </a:lnTo>
                  <a:lnTo>
                    <a:pt x="3804" y="2197"/>
                  </a:lnTo>
                  <a:lnTo>
                    <a:pt x="3770" y="2220"/>
                  </a:lnTo>
                  <a:lnTo>
                    <a:pt x="3739" y="2249"/>
                  </a:lnTo>
                  <a:lnTo>
                    <a:pt x="3715" y="2283"/>
                  </a:lnTo>
                  <a:lnTo>
                    <a:pt x="3495" y="2642"/>
                  </a:lnTo>
                  <a:lnTo>
                    <a:pt x="3250" y="1714"/>
                  </a:lnTo>
                  <a:lnTo>
                    <a:pt x="3235" y="1671"/>
                  </a:lnTo>
                  <a:lnTo>
                    <a:pt x="3211" y="1632"/>
                  </a:lnTo>
                  <a:lnTo>
                    <a:pt x="3184" y="1601"/>
                  </a:lnTo>
                  <a:lnTo>
                    <a:pt x="3148" y="1573"/>
                  </a:lnTo>
                  <a:lnTo>
                    <a:pt x="3108" y="1553"/>
                  </a:lnTo>
                  <a:lnTo>
                    <a:pt x="3065" y="1540"/>
                  </a:lnTo>
                  <a:lnTo>
                    <a:pt x="3021" y="1536"/>
                  </a:lnTo>
                  <a:lnTo>
                    <a:pt x="3019" y="1536"/>
                  </a:lnTo>
                  <a:lnTo>
                    <a:pt x="2974" y="1542"/>
                  </a:lnTo>
                  <a:lnTo>
                    <a:pt x="2930" y="1555"/>
                  </a:lnTo>
                  <a:lnTo>
                    <a:pt x="2891" y="1575"/>
                  </a:lnTo>
                  <a:lnTo>
                    <a:pt x="2856" y="1601"/>
                  </a:lnTo>
                  <a:lnTo>
                    <a:pt x="2828" y="1634"/>
                  </a:lnTo>
                  <a:lnTo>
                    <a:pt x="2804" y="1673"/>
                  </a:lnTo>
                  <a:lnTo>
                    <a:pt x="2789" y="1716"/>
                  </a:lnTo>
                  <a:lnTo>
                    <a:pt x="2408" y="3229"/>
                  </a:lnTo>
                  <a:lnTo>
                    <a:pt x="1723" y="1136"/>
                  </a:lnTo>
                  <a:lnTo>
                    <a:pt x="1703" y="1092"/>
                  </a:lnTo>
                  <a:lnTo>
                    <a:pt x="1675" y="1054"/>
                  </a:lnTo>
                  <a:lnTo>
                    <a:pt x="1642" y="1023"/>
                  </a:lnTo>
                  <a:lnTo>
                    <a:pt x="1603" y="997"/>
                  </a:lnTo>
                  <a:lnTo>
                    <a:pt x="1560" y="980"/>
                  </a:lnTo>
                  <a:lnTo>
                    <a:pt x="1514" y="973"/>
                  </a:lnTo>
                  <a:lnTo>
                    <a:pt x="1466" y="973"/>
                  </a:lnTo>
                  <a:lnTo>
                    <a:pt x="1420" y="984"/>
                  </a:lnTo>
                  <a:lnTo>
                    <a:pt x="1377" y="1004"/>
                  </a:lnTo>
                  <a:lnTo>
                    <a:pt x="1338" y="1030"/>
                  </a:lnTo>
                  <a:lnTo>
                    <a:pt x="1307" y="1066"/>
                  </a:lnTo>
                  <a:lnTo>
                    <a:pt x="1283" y="1104"/>
                  </a:lnTo>
                  <a:lnTo>
                    <a:pt x="1266" y="1149"/>
                  </a:lnTo>
                  <a:lnTo>
                    <a:pt x="1259" y="1195"/>
                  </a:lnTo>
                  <a:lnTo>
                    <a:pt x="1168" y="2642"/>
                  </a:lnTo>
                  <a:lnTo>
                    <a:pt x="304" y="2642"/>
                  </a:lnTo>
                  <a:lnTo>
                    <a:pt x="239" y="2529"/>
                  </a:lnTo>
                  <a:lnTo>
                    <a:pt x="181" y="2416"/>
                  </a:lnTo>
                  <a:lnTo>
                    <a:pt x="131" y="2305"/>
                  </a:lnTo>
                  <a:lnTo>
                    <a:pt x="91" y="2196"/>
                  </a:lnTo>
                  <a:lnTo>
                    <a:pt x="59" y="2086"/>
                  </a:lnTo>
                  <a:lnTo>
                    <a:pt x="37" y="1981"/>
                  </a:lnTo>
                  <a:lnTo>
                    <a:pt x="15" y="1827"/>
                  </a:lnTo>
                  <a:lnTo>
                    <a:pt x="4" y="1681"/>
                  </a:lnTo>
                  <a:lnTo>
                    <a:pt x="0" y="1540"/>
                  </a:lnTo>
                  <a:lnTo>
                    <a:pt x="6" y="1403"/>
                  </a:lnTo>
                  <a:lnTo>
                    <a:pt x="20" y="1273"/>
                  </a:lnTo>
                  <a:lnTo>
                    <a:pt x="43" y="1147"/>
                  </a:lnTo>
                  <a:lnTo>
                    <a:pt x="74" y="1029"/>
                  </a:lnTo>
                  <a:lnTo>
                    <a:pt x="115" y="916"/>
                  </a:lnTo>
                  <a:lnTo>
                    <a:pt x="163" y="808"/>
                  </a:lnTo>
                  <a:lnTo>
                    <a:pt x="220" y="706"/>
                  </a:lnTo>
                  <a:lnTo>
                    <a:pt x="287" y="610"/>
                  </a:lnTo>
                  <a:lnTo>
                    <a:pt x="355" y="528"/>
                  </a:lnTo>
                  <a:lnTo>
                    <a:pt x="429" y="451"/>
                  </a:lnTo>
                  <a:lnTo>
                    <a:pt x="511" y="380"/>
                  </a:lnTo>
                  <a:lnTo>
                    <a:pt x="598" y="315"/>
                  </a:lnTo>
                  <a:lnTo>
                    <a:pt x="692" y="256"/>
                  </a:lnTo>
                  <a:lnTo>
                    <a:pt x="794" y="204"/>
                  </a:lnTo>
                  <a:lnTo>
                    <a:pt x="901" y="156"/>
                  </a:lnTo>
                  <a:lnTo>
                    <a:pt x="1016" y="115"/>
                  </a:lnTo>
                  <a:lnTo>
                    <a:pt x="1136" y="80"/>
                  </a:lnTo>
                  <a:lnTo>
                    <a:pt x="1264" y="50"/>
                  </a:lnTo>
                  <a:lnTo>
                    <a:pt x="1399" y="26"/>
                  </a:lnTo>
                  <a:lnTo>
                    <a:pt x="1542" y="8"/>
                  </a:lnTo>
                  <a:lnTo>
                    <a:pt x="1616" y="2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-277159" y="2614075"/>
              <a:ext cx="1354630" cy="7001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娛樂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Entertainment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4" name="Freeform 51"/>
            <p:cNvSpPr>
              <a:spLocks noChangeAspect="1" noEditPoints="1"/>
            </p:cNvSpPr>
            <p:nvPr/>
          </p:nvSpPr>
          <p:spPr bwMode="auto">
            <a:xfrm>
              <a:off x="903506" y="2506949"/>
              <a:ext cx="494453" cy="457211"/>
            </a:xfrm>
            <a:custGeom>
              <a:avLst/>
              <a:gdLst>
                <a:gd name="T0" fmla="*/ 2166 w 3216"/>
                <a:gd name="T1" fmla="*/ 2900 h 2900"/>
                <a:gd name="T2" fmla="*/ 2781 w 3216"/>
                <a:gd name="T3" fmla="*/ 2139 h 2900"/>
                <a:gd name="T4" fmla="*/ 2716 w 3216"/>
                <a:gd name="T5" fmla="*/ 2162 h 2900"/>
                <a:gd name="T6" fmla="*/ 2679 w 3216"/>
                <a:gd name="T7" fmla="*/ 2222 h 2900"/>
                <a:gd name="T8" fmla="*/ 2688 w 3216"/>
                <a:gd name="T9" fmla="*/ 2294 h 2900"/>
                <a:gd name="T10" fmla="*/ 2735 w 3216"/>
                <a:gd name="T11" fmla="*/ 2342 h 2900"/>
                <a:gd name="T12" fmla="*/ 2805 w 3216"/>
                <a:gd name="T13" fmla="*/ 2351 h 2900"/>
                <a:gd name="T14" fmla="*/ 2863 w 3216"/>
                <a:gd name="T15" fmla="*/ 2314 h 2900"/>
                <a:gd name="T16" fmla="*/ 2885 w 3216"/>
                <a:gd name="T17" fmla="*/ 2246 h 2900"/>
                <a:gd name="T18" fmla="*/ 2863 w 3216"/>
                <a:gd name="T19" fmla="*/ 2179 h 2900"/>
                <a:gd name="T20" fmla="*/ 2805 w 3216"/>
                <a:gd name="T21" fmla="*/ 2142 h 2900"/>
                <a:gd name="T22" fmla="*/ 2393 w 3216"/>
                <a:gd name="T23" fmla="*/ 1011 h 2900"/>
                <a:gd name="T24" fmla="*/ 2456 w 3216"/>
                <a:gd name="T25" fmla="*/ 1053 h 2900"/>
                <a:gd name="T26" fmla="*/ 2482 w 3216"/>
                <a:gd name="T27" fmla="*/ 1127 h 2900"/>
                <a:gd name="T28" fmla="*/ 2456 w 3216"/>
                <a:gd name="T29" fmla="*/ 1201 h 2900"/>
                <a:gd name="T30" fmla="*/ 2393 w 3216"/>
                <a:gd name="T31" fmla="*/ 1242 h 2900"/>
                <a:gd name="T32" fmla="*/ 2315 w 3216"/>
                <a:gd name="T33" fmla="*/ 1234 h 2900"/>
                <a:gd name="T34" fmla="*/ 2262 w 3216"/>
                <a:gd name="T35" fmla="*/ 1179 h 2900"/>
                <a:gd name="T36" fmla="*/ 2253 w 3216"/>
                <a:gd name="T37" fmla="*/ 1100 h 2900"/>
                <a:gd name="T38" fmla="*/ 2293 w 3216"/>
                <a:gd name="T39" fmla="*/ 1034 h 2900"/>
                <a:gd name="T40" fmla="*/ 2366 w 3216"/>
                <a:gd name="T41" fmla="*/ 1009 h 2900"/>
                <a:gd name="T42" fmla="*/ 1899 w 3216"/>
                <a:gd name="T43" fmla="*/ 1020 h 2900"/>
                <a:gd name="T44" fmla="*/ 1952 w 3216"/>
                <a:gd name="T45" fmla="*/ 1075 h 2900"/>
                <a:gd name="T46" fmla="*/ 1961 w 3216"/>
                <a:gd name="T47" fmla="*/ 1155 h 2900"/>
                <a:gd name="T48" fmla="*/ 1921 w 3216"/>
                <a:gd name="T49" fmla="*/ 1220 h 2900"/>
                <a:gd name="T50" fmla="*/ 1849 w 3216"/>
                <a:gd name="T51" fmla="*/ 1245 h 2900"/>
                <a:gd name="T52" fmla="*/ 1776 w 3216"/>
                <a:gd name="T53" fmla="*/ 1220 h 2900"/>
                <a:gd name="T54" fmla="*/ 1735 w 3216"/>
                <a:gd name="T55" fmla="*/ 1155 h 2900"/>
                <a:gd name="T56" fmla="*/ 1744 w 3216"/>
                <a:gd name="T57" fmla="*/ 1075 h 2900"/>
                <a:gd name="T58" fmla="*/ 1798 w 3216"/>
                <a:gd name="T59" fmla="*/ 1020 h 2900"/>
                <a:gd name="T60" fmla="*/ 1238 w 3216"/>
                <a:gd name="T61" fmla="*/ 682 h 2900"/>
                <a:gd name="T62" fmla="*/ 1178 w 3216"/>
                <a:gd name="T63" fmla="*/ 708 h 2900"/>
                <a:gd name="T64" fmla="*/ 1152 w 3216"/>
                <a:gd name="T65" fmla="*/ 771 h 2900"/>
                <a:gd name="T66" fmla="*/ 1178 w 3216"/>
                <a:gd name="T67" fmla="*/ 832 h 2900"/>
                <a:gd name="T68" fmla="*/ 1238 w 3216"/>
                <a:gd name="T69" fmla="*/ 857 h 2900"/>
                <a:gd name="T70" fmla="*/ 1299 w 3216"/>
                <a:gd name="T71" fmla="*/ 832 h 2900"/>
                <a:gd name="T72" fmla="*/ 1323 w 3216"/>
                <a:gd name="T73" fmla="*/ 771 h 2900"/>
                <a:gd name="T74" fmla="*/ 1299 w 3216"/>
                <a:gd name="T75" fmla="*/ 708 h 2900"/>
                <a:gd name="T76" fmla="*/ 1238 w 3216"/>
                <a:gd name="T77" fmla="*/ 682 h 2900"/>
                <a:gd name="T78" fmla="*/ 1388 w 3216"/>
                <a:gd name="T79" fmla="*/ 510 h 2900"/>
                <a:gd name="T80" fmla="*/ 1547 w 3216"/>
                <a:gd name="T81" fmla="*/ 556 h 2900"/>
                <a:gd name="T82" fmla="*/ 1692 w 3216"/>
                <a:gd name="T83" fmla="*/ 646 h 2900"/>
                <a:gd name="T84" fmla="*/ 1736 w 3216"/>
                <a:gd name="T85" fmla="*/ 1571 h 2900"/>
                <a:gd name="T86" fmla="*/ 1598 w 3216"/>
                <a:gd name="T87" fmla="*/ 1677 h 2900"/>
                <a:gd name="T88" fmla="*/ 1442 w 3216"/>
                <a:gd name="T89" fmla="*/ 1738 h 2900"/>
                <a:gd name="T90" fmla="*/ 1278 w 3216"/>
                <a:gd name="T91" fmla="*/ 1754 h 2900"/>
                <a:gd name="T92" fmla="*/ 1116 w 3216"/>
                <a:gd name="T93" fmla="*/ 1723 h 2900"/>
                <a:gd name="T94" fmla="*/ 965 w 3216"/>
                <a:gd name="T95" fmla="*/ 1646 h 2900"/>
                <a:gd name="T96" fmla="*/ 836 w 3216"/>
                <a:gd name="T97" fmla="*/ 1526 h 2900"/>
                <a:gd name="T98" fmla="*/ 748 w 3216"/>
                <a:gd name="T99" fmla="*/ 1377 h 2900"/>
                <a:gd name="T100" fmla="*/ 703 w 3216"/>
                <a:gd name="T101" fmla="*/ 1214 h 2900"/>
                <a:gd name="T102" fmla="*/ 703 w 3216"/>
                <a:gd name="T103" fmla="*/ 1044 h 2900"/>
                <a:gd name="T104" fmla="*/ 748 w 3216"/>
                <a:gd name="T105" fmla="*/ 881 h 2900"/>
                <a:gd name="T106" fmla="*/ 836 w 3216"/>
                <a:gd name="T107" fmla="*/ 732 h 2900"/>
                <a:gd name="T108" fmla="*/ 965 w 3216"/>
                <a:gd name="T109" fmla="*/ 612 h 2900"/>
                <a:gd name="T110" fmla="*/ 1115 w 3216"/>
                <a:gd name="T111" fmla="*/ 535 h 2900"/>
                <a:gd name="T112" fmla="*/ 1278 w 3216"/>
                <a:gd name="T113" fmla="*/ 504 h 2900"/>
                <a:gd name="T114" fmla="*/ 2954 w 3216"/>
                <a:gd name="T115" fmla="*/ 1980 h 2900"/>
                <a:gd name="T116" fmla="*/ 0 w 3216"/>
                <a:gd name="T117" fmla="*/ 0 h 2900"/>
                <a:gd name="T118" fmla="*/ 0 w 3216"/>
                <a:gd name="T119" fmla="*/ 2494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6" h="2900">
                  <a:moveTo>
                    <a:pt x="1049" y="2607"/>
                  </a:moveTo>
                  <a:lnTo>
                    <a:pt x="2166" y="2607"/>
                  </a:lnTo>
                  <a:lnTo>
                    <a:pt x="2166" y="2900"/>
                  </a:lnTo>
                  <a:lnTo>
                    <a:pt x="1049" y="2900"/>
                  </a:lnTo>
                  <a:lnTo>
                    <a:pt x="1049" y="2607"/>
                  </a:lnTo>
                  <a:close/>
                  <a:moveTo>
                    <a:pt x="2781" y="2139"/>
                  </a:moveTo>
                  <a:lnTo>
                    <a:pt x="2757" y="2142"/>
                  </a:lnTo>
                  <a:lnTo>
                    <a:pt x="2735" y="2149"/>
                  </a:lnTo>
                  <a:lnTo>
                    <a:pt x="2716" y="2162"/>
                  </a:lnTo>
                  <a:lnTo>
                    <a:pt x="2700" y="2179"/>
                  </a:lnTo>
                  <a:lnTo>
                    <a:pt x="2688" y="2199"/>
                  </a:lnTo>
                  <a:lnTo>
                    <a:pt x="2679" y="2222"/>
                  </a:lnTo>
                  <a:lnTo>
                    <a:pt x="2676" y="2246"/>
                  </a:lnTo>
                  <a:lnTo>
                    <a:pt x="2679" y="2271"/>
                  </a:lnTo>
                  <a:lnTo>
                    <a:pt x="2688" y="2294"/>
                  </a:lnTo>
                  <a:lnTo>
                    <a:pt x="2700" y="2314"/>
                  </a:lnTo>
                  <a:lnTo>
                    <a:pt x="2716" y="2329"/>
                  </a:lnTo>
                  <a:lnTo>
                    <a:pt x="2735" y="2342"/>
                  </a:lnTo>
                  <a:lnTo>
                    <a:pt x="2757" y="2351"/>
                  </a:lnTo>
                  <a:lnTo>
                    <a:pt x="2781" y="2354"/>
                  </a:lnTo>
                  <a:lnTo>
                    <a:pt x="2805" y="2351"/>
                  </a:lnTo>
                  <a:lnTo>
                    <a:pt x="2827" y="2342"/>
                  </a:lnTo>
                  <a:lnTo>
                    <a:pt x="2846" y="2329"/>
                  </a:lnTo>
                  <a:lnTo>
                    <a:pt x="2863" y="2314"/>
                  </a:lnTo>
                  <a:lnTo>
                    <a:pt x="2875" y="2294"/>
                  </a:lnTo>
                  <a:lnTo>
                    <a:pt x="2882" y="2271"/>
                  </a:lnTo>
                  <a:lnTo>
                    <a:pt x="2885" y="2246"/>
                  </a:lnTo>
                  <a:lnTo>
                    <a:pt x="2882" y="2222"/>
                  </a:lnTo>
                  <a:lnTo>
                    <a:pt x="2875" y="2199"/>
                  </a:lnTo>
                  <a:lnTo>
                    <a:pt x="2863" y="2179"/>
                  </a:lnTo>
                  <a:lnTo>
                    <a:pt x="2846" y="2162"/>
                  </a:lnTo>
                  <a:lnTo>
                    <a:pt x="2827" y="2149"/>
                  </a:lnTo>
                  <a:lnTo>
                    <a:pt x="2805" y="2142"/>
                  </a:lnTo>
                  <a:lnTo>
                    <a:pt x="2781" y="2139"/>
                  </a:lnTo>
                  <a:close/>
                  <a:moveTo>
                    <a:pt x="2366" y="1009"/>
                  </a:moveTo>
                  <a:lnTo>
                    <a:pt x="2393" y="1011"/>
                  </a:lnTo>
                  <a:lnTo>
                    <a:pt x="2417" y="1020"/>
                  </a:lnTo>
                  <a:lnTo>
                    <a:pt x="2439" y="1034"/>
                  </a:lnTo>
                  <a:lnTo>
                    <a:pt x="2456" y="1053"/>
                  </a:lnTo>
                  <a:lnTo>
                    <a:pt x="2470" y="1075"/>
                  </a:lnTo>
                  <a:lnTo>
                    <a:pt x="2479" y="1100"/>
                  </a:lnTo>
                  <a:lnTo>
                    <a:pt x="2482" y="1127"/>
                  </a:lnTo>
                  <a:lnTo>
                    <a:pt x="2479" y="1155"/>
                  </a:lnTo>
                  <a:lnTo>
                    <a:pt x="2470" y="1179"/>
                  </a:lnTo>
                  <a:lnTo>
                    <a:pt x="2456" y="1201"/>
                  </a:lnTo>
                  <a:lnTo>
                    <a:pt x="2439" y="1220"/>
                  </a:lnTo>
                  <a:lnTo>
                    <a:pt x="2417" y="1234"/>
                  </a:lnTo>
                  <a:lnTo>
                    <a:pt x="2393" y="1242"/>
                  </a:lnTo>
                  <a:lnTo>
                    <a:pt x="2366" y="1245"/>
                  </a:lnTo>
                  <a:lnTo>
                    <a:pt x="2339" y="1242"/>
                  </a:lnTo>
                  <a:lnTo>
                    <a:pt x="2315" y="1234"/>
                  </a:lnTo>
                  <a:lnTo>
                    <a:pt x="2293" y="1220"/>
                  </a:lnTo>
                  <a:lnTo>
                    <a:pt x="2276" y="1201"/>
                  </a:lnTo>
                  <a:lnTo>
                    <a:pt x="2262" y="1179"/>
                  </a:lnTo>
                  <a:lnTo>
                    <a:pt x="2253" y="1155"/>
                  </a:lnTo>
                  <a:lnTo>
                    <a:pt x="2250" y="1127"/>
                  </a:lnTo>
                  <a:lnTo>
                    <a:pt x="2253" y="1100"/>
                  </a:lnTo>
                  <a:lnTo>
                    <a:pt x="2262" y="1075"/>
                  </a:lnTo>
                  <a:lnTo>
                    <a:pt x="2276" y="1053"/>
                  </a:lnTo>
                  <a:lnTo>
                    <a:pt x="2293" y="1034"/>
                  </a:lnTo>
                  <a:lnTo>
                    <a:pt x="2315" y="1020"/>
                  </a:lnTo>
                  <a:lnTo>
                    <a:pt x="2339" y="1011"/>
                  </a:lnTo>
                  <a:lnTo>
                    <a:pt x="2366" y="1009"/>
                  </a:lnTo>
                  <a:close/>
                  <a:moveTo>
                    <a:pt x="1849" y="1009"/>
                  </a:moveTo>
                  <a:lnTo>
                    <a:pt x="1875" y="1011"/>
                  </a:lnTo>
                  <a:lnTo>
                    <a:pt x="1899" y="1020"/>
                  </a:lnTo>
                  <a:lnTo>
                    <a:pt x="1921" y="1034"/>
                  </a:lnTo>
                  <a:lnTo>
                    <a:pt x="1939" y="1053"/>
                  </a:lnTo>
                  <a:lnTo>
                    <a:pt x="1952" y="1075"/>
                  </a:lnTo>
                  <a:lnTo>
                    <a:pt x="1961" y="1100"/>
                  </a:lnTo>
                  <a:lnTo>
                    <a:pt x="1964" y="1127"/>
                  </a:lnTo>
                  <a:lnTo>
                    <a:pt x="1961" y="1155"/>
                  </a:lnTo>
                  <a:lnTo>
                    <a:pt x="1952" y="1179"/>
                  </a:lnTo>
                  <a:lnTo>
                    <a:pt x="1939" y="1201"/>
                  </a:lnTo>
                  <a:lnTo>
                    <a:pt x="1921" y="1220"/>
                  </a:lnTo>
                  <a:lnTo>
                    <a:pt x="1899" y="1234"/>
                  </a:lnTo>
                  <a:lnTo>
                    <a:pt x="1875" y="1242"/>
                  </a:lnTo>
                  <a:lnTo>
                    <a:pt x="1849" y="1245"/>
                  </a:lnTo>
                  <a:lnTo>
                    <a:pt x="1822" y="1242"/>
                  </a:lnTo>
                  <a:lnTo>
                    <a:pt x="1798" y="1234"/>
                  </a:lnTo>
                  <a:lnTo>
                    <a:pt x="1776" y="1220"/>
                  </a:lnTo>
                  <a:lnTo>
                    <a:pt x="1758" y="1201"/>
                  </a:lnTo>
                  <a:lnTo>
                    <a:pt x="1744" y="1179"/>
                  </a:lnTo>
                  <a:lnTo>
                    <a:pt x="1735" y="1155"/>
                  </a:lnTo>
                  <a:lnTo>
                    <a:pt x="1732" y="1127"/>
                  </a:lnTo>
                  <a:lnTo>
                    <a:pt x="1735" y="1100"/>
                  </a:lnTo>
                  <a:lnTo>
                    <a:pt x="1744" y="1075"/>
                  </a:lnTo>
                  <a:lnTo>
                    <a:pt x="1758" y="1053"/>
                  </a:lnTo>
                  <a:lnTo>
                    <a:pt x="1776" y="1034"/>
                  </a:lnTo>
                  <a:lnTo>
                    <a:pt x="1798" y="1020"/>
                  </a:lnTo>
                  <a:lnTo>
                    <a:pt x="1822" y="1011"/>
                  </a:lnTo>
                  <a:lnTo>
                    <a:pt x="1849" y="1009"/>
                  </a:lnTo>
                  <a:close/>
                  <a:moveTo>
                    <a:pt x="1238" y="682"/>
                  </a:moveTo>
                  <a:lnTo>
                    <a:pt x="1216" y="685"/>
                  </a:lnTo>
                  <a:lnTo>
                    <a:pt x="1195" y="694"/>
                  </a:lnTo>
                  <a:lnTo>
                    <a:pt x="1178" y="708"/>
                  </a:lnTo>
                  <a:lnTo>
                    <a:pt x="1165" y="725"/>
                  </a:lnTo>
                  <a:lnTo>
                    <a:pt x="1155" y="746"/>
                  </a:lnTo>
                  <a:lnTo>
                    <a:pt x="1152" y="771"/>
                  </a:lnTo>
                  <a:lnTo>
                    <a:pt x="1155" y="793"/>
                  </a:lnTo>
                  <a:lnTo>
                    <a:pt x="1165" y="814"/>
                  </a:lnTo>
                  <a:lnTo>
                    <a:pt x="1178" y="832"/>
                  </a:lnTo>
                  <a:lnTo>
                    <a:pt x="1195" y="845"/>
                  </a:lnTo>
                  <a:lnTo>
                    <a:pt x="1216" y="854"/>
                  </a:lnTo>
                  <a:lnTo>
                    <a:pt x="1238" y="857"/>
                  </a:lnTo>
                  <a:lnTo>
                    <a:pt x="1261" y="854"/>
                  </a:lnTo>
                  <a:lnTo>
                    <a:pt x="1281" y="845"/>
                  </a:lnTo>
                  <a:lnTo>
                    <a:pt x="1299" y="832"/>
                  </a:lnTo>
                  <a:lnTo>
                    <a:pt x="1311" y="814"/>
                  </a:lnTo>
                  <a:lnTo>
                    <a:pt x="1320" y="793"/>
                  </a:lnTo>
                  <a:lnTo>
                    <a:pt x="1323" y="771"/>
                  </a:lnTo>
                  <a:lnTo>
                    <a:pt x="1320" y="746"/>
                  </a:lnTo>
                  <a:lnTo>
                    <a:pt x="1311" y="725"/>
                  </a:lnTo>
                  <a:lnTo>
                    <a:pt x="1299" y="708"/>
                  </a:lnTo>
                  <a:lnTo>
                    <a:pt x="1281" y="694"/>
                  </a:lnTo>
                  <a:lnTo>
                    <a:pt x="1261" y="685"/>
                  </a:lnTo>
                  <a:lnTo>
                    <a:pt x="1238" y="682"/>
                  </a:lnTo>
                  <a:close/>
                  <a:moveTo>
                    <a:pt x="1278" y="504"/>
                  </a:moveTo>
                  <a:lnTo>
                    <a:pt x="1333" y="504"/>
                  </a:lnTo>
                  <a:lnTo>
                    <a:pt x="1388" y="510"/>
                  </a:lnTo>
                  <a:lnTo>
                    <a:pt x="1442" y="520"/>
                  </a:lnTo>
                  <a:lnTo>
                    <a:pt x="1495" y="535"/>
                  </a:lnTo>
                  <a:lnTo>
                    <a:pt x="1547" y="556"/>
                  </a:lnTo>
                  <a:lnTo>
                    <a:pt x="1598" y="581"/>
                  </a:lnTo>
                  <a:lnTo>
                    <a:pt x="1646" y="612"/>
                  </a:lnTo>
                  <a:lnTo>
                    <a:pt x="1692" y="646"/>
                  </a:lnTo>
                  <a:lnTo>
                    <a:pt x="1735" y="688"/>
                  </a:lnTo>
                  <a:lnTo>
                    <a:pt x="1306" y="1129"/>
                  </a:lnTo>
                  <a:lnTo>
                    <a:pt x="1736" y="1571"/>
                  </a:lnTo>
                  <a:lnTo>
                    <a:pt x="1692" y="1612"/>
                  </a:lnTo>
                  <a:lnTo>
                    <a:pt x="1646" y="1646"/>
                  </a:lnTo>
                  <a:lnTo>
                    <a:pt x="1598" y="1677"/>
                  </a:lnTo>
                  <a:lnTo>
                    <a:pt x="1548" y="1702"/>
                  </a:lnTo>
                  <a:lnTo>
                    <a:pt x="1495" y="1723"/>
                  </a:lnTo>
                  <a:lnTo>
                    <a:pt x="1442" y="1738"/>
                  </a:lnTo>
                  <a:lnTo>
                    <a:pt x="1388" y="1748"/>
                  </a:lnTo>
                  <a:lnTo>
                    <a:pt x="1334" y="1754"/>
                  </a:lnTo>
                  <a:lnTo>
                    <a:pt x="1278" y="1754"/>
                  </a:lnTo>
                  <a:lnTo>
                    <a:pt x="1224" y="1748"/>
                  </a:lnTo>
                  <a:lnTo>
                    <a:pt x="1170" y="1738"/>
                  </a:lnTo>
                  <a:lnTo>
                    <a:pt x="1116" y="1723"/>
                  </a:lnTo>
                  <a:lnTo>
                    <a:pt x="1064" y="1702"/>
                  </a:lnTo>
                  <a:lnTo>
                    <a:pt x="1014" y="1677"/>
                  </a:lnTo>
                  <a:lnTo>
                    <a:pt x="965" y="1646"/>
                  </a:lnTo>
                  <a:lnTo>
                    <a:pt x="919" y="1612"/>
                  </a:lnTo>
                  <a:lnTo>
                    <a:pt x="876" y="1571"/>
                  </a:lnTo>
                  <a:lnTo>
                    <a:pt x="836" y="1526"/>
                  </a:lnTo>
                  <a:lnTo>
                    <a:pt x="802" y="1479"/>
                  </a:lnTo>
                  <a:lnTo>
                    <a:pt x="772" y="1429"/>
                  </a:lnTo>
                  <a:lnTo>
                    <a:pt x="748" y="1377"/>
                  </a:lnTo>
                  <a:lnTo>
                    <a:pt x="727" y="1324"/>
                  </a:lnTo>
                  <a:lnTo>
                    <a:pt x="713" y="1270"/>
                  </a:lnTo>
                  <a:lnTo>
                    <a:pt x="703" y="1214"/>
                  </a:lnTo>
                  <a:lnTo>
                    <a:pt x="698" y="1157"/>
                  </a:lnTo>
                  <a:lnTo>
                    <a:pt x="698" y="1101"/>
                  </a:lnTo>
                  <a:lnTo>
                    <a:pt x="703" y="1044"/>
                  </a:lnTo>
                  <a:lnTo>
                    <a:pt x="713" y="989"/>
                  </a:lnTo>
                  <a:lnTo>
                    <a:pt x="727" y="934"/>
                  </a:lnTo>
                  <a:lnTo>
                    <a:pt x="748" y="881"/>
                  </a:lnTo>
                  <a:lnTo>
                    <a:pt x="772" y="830"/>
                  </a:lnTo>
                  <a:lnTo>
                    <a:pt x="802" y="779"/>
                  </a:lnTo>
                  <a:lnTo>
                    <a:pt x="836" y="732"/>
                  </a:lnTo>
                  <a:lnTo>
                    <a:pt x="876" y="688"/>
                  </a:lnTo>
                  <a:lnTo>
                    <a:pt x="919" y="646"/>
                  </a:lnTo>
                  <a:lnTo>
                    <a:pt x="965" y="612"/>
                  </a:lnTo>
                  <a:lnTo>
                    <a:pt x="1013" y="581"/>
                  </a:lnTo>
                  <a:lnTo>
                    <a:pt x="1064" y="556"/>
                  </a:lnTo>
                  <a:lnTo>
                    <a:pt x="1115" y="535"/>
                  </a:lnTo>
                  <a:lnTo>
                    <a:pt x="1169" y="520"/>
                  </a:lnTo>
                  <a:lnTo>
                    <a:pt x="1223" y="510"/>
                  </a:lnTo>
                  <a:lnTo>
                    <a:pt x="1278" y="504"/>
                  </a:lnTo>
                  <a:close/>
                  <a:moveTo>
                    <a:pt x="262" y="211"/>
                  </a:moveTo>
                  <a:lnTo>
                    <a:pt x="262" y="1980"/>
                  </a:lnTo>
                  <a:lnTo>
                    <a:pt x="2954" y="1980"/>
                  </a:lnTo>
                  <a:lnTo>
                    <a:pt x="2954" y="211"/>
                  </a:lnTo>
                  <a:lnTo>
                    <a:pt x="262" y="211"/>
                  </a:lnTo>
                  <a:close/>
                  <a:moveTo>
                    <a:pt x="0" y="0"/>
                  </a:moveTo>
                  <a:lnTo>
                    <a:pt x="3216" y="0"/>
                  </a:lnTo>
                  <a:lnTo>
                    <a:pt x="3216" y="2494"/>
                  </a:lnTo>
                  <a:lnTo>
                    <a:pt x="0" y="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en-US" sz="1400" kern="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-77927" y="1500254"/>
              <a:ext cx="2937929" cy="700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個人保養產品與服務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Personal care products and services 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4249253" y="1929364"/>
              <a:ext cx="1458833" cy="7001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TW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閱</a:t>
              </a:r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讀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Reading</a:t>
              </a:r>
              <a:endParaRPr lang="en-US" sz="1400" b="1" dirty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3347265" y="980074"/>
              <a:ext cx="1354630" cy="7001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zh-CN" altLang="en-US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雜項開銷</a:t>
              </a:r>
              <a:endParaRPr lang="en-US" altLang="zh-CN" b="1" dirty="0" smtClean="0">
                <a:solidFill>
                  <a:srgbClr val="122153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1400" b="1" dirty="0" smtClean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rPr>
                <a:t>Miscellaneous</a:t>
              </a:r>
            </a:p>
          </p:txBody>
        </p:sp>
        <p:grpSp>
          <p:nvGrpSpPr>
            <p:cNvPr id="248" name="Group 247"/>
            <p:cNvGrpSpPr>
              <a:grpSpLocks noChangeAspect="1"/>
            </p:cNvGrpSpPr>
            <p:nvPr/>
          </p:nvGrpSpPr>
          <p:grpSpPr>
            <a:xfrm>
              <a:off x="3666959" y="4635481"/>
              <a:ext cx="414470" cy="457211"/>
              <a:chOff x="6023184" y="4799730"/>
              <a:chExt cx="258729" cy="285409"/>
            </a:xfrm>
            <a:solidFill>
              <a:srgbClr val="13224F"/>
            </a:solidFill>
          </p:grpSpPr>
          <p:sp>
            <p:nvSpPr>
              <p:cNvPr id="261" name="Freeform 13"/>
              <p:cNvSpPr>
                <a:spLocks/>
              </p:cNvSpPr>
              <p:nvPr/>
            </p:nvSpPr>
            <p:spPr bwMode="auto">
              <a:xfrm>
                <a:off x="6057983" y="4853827"/>
                <a:ext cx="186103" cy="231312"/>
              </a:xfrm>
              <a:custGeom>
                <a:avLst/>
                <a:gdLst>
                  <a:gd name="T0" fmla="*/ 2329 w 2329"/>
                  <a:gd name="T1" fmla="*/ 1016 h 2362"/>
                  <a:gd name="T2" fmla="*/ 2329 w 2329"/>
                  <a:gd name="T3" fmla="*/ 2270 h 2362"/>
                  <a:gd name="T4" fmla="*/ 2328 w 2329"/>
                  <a:gd name="T5" fmla="*/ 2282 h 2362"/>
                  <a:gd name="T6" fmla="*/ 2324 w 2329"/>
                  <a:gd name="T7" fmla="*/ 2302 h 2362"/>
                  <a:gd name="T8" fmla="*/ 2313 w 2329"/>
                  <a:gd name="T9" fmla="*/ 2325 h 2362"/>
                  <a:gd name="T10" fmla="*/ 2294 w 2329"/>
                  <a:gd name="T11" fmla="*/ 2345 h 2362"/>
                  <a:gd name="T12" fmla="*/ 2263 w 2329"/>
                  <a:gd name="T13" fmla="*/ 2357 h 2362"/>
                  <a:gd name="T14" fmla="*/ 1441 w 2329"/>
                  <a:gd name="T15" fmla="*/ 2359 h 2362"/>
                  <a:gd name="T16" fmla="*/ 1442 w 2329"/>
                  <a:gd name="T17" fmla="*/ 1681 h 2362"/>
                  <a:gd name="T18" fmla="*/ 1442 w 2329"/>
                  <a:gd name="T19" fmla="*/ 1669 h 2362"/>
                  <a:gd name="T20" fmla="*/ 1438 w 2329"/>
                  <a:gd name="T21" fmla="*/ 1650 h 2362"/>
                  <a:gd name="T22" fmla="*/ 1430 w 2329"/>
                  <a:gd name="T23" fmla="*/ 1626 h 2362"/>
                  <a:gd name="T24" fmla="*/ 1414 w 2329"/>
                  <a:gd name="T25" fmla="*/ 1603 h 2362"/>
                  <a:gd name="T26" fmla="*/ 1387 w 2329"/>
                  <a:gd name="T27" fmla="*/ 1584 h 2362"/>
                  <a:gd name="T28" fmla="*/ 1348 w 2329"/>
                  <a:gd name="T29" fmla="*/ 1573 h 2362"/>
                  <a:gd name="T30" fmla="*/ 984 w 2329"/>
                  <a:gd name="T31" fmla="*/ 1571 h 2362"/>
                  <a:gd name="T32" fmla="*/ 945 w 2329"/>
                  <a:gd name="T33" fmla="*/ 1577 h 2362"/>
                  <a:gd name="T34" fmla="*/ 917 w 2329"/>
                  <a:gd name="T35" fmla="*/ 1593 h 2362"/>
                  <a:gd name="T36" fmla="*/ 900 w 2329"/>
                  <a:gd name="T37" fmla="*/ 1614 h 2362"/>
                  <a:gd name="T38" fmla="*/ 891 w 2329"/>
                  <a:gd name="T39" fmla="*/ 1638 h 2362"/>
                  <a:gd name="T40" fmla="*/ 887 w 2329"/>
                  <a:gd name="T41" fmla="*/ 1660 h 2362"/>
                  <a:gd name="T42" fmla="*/ 887 w 2329"/>
                  <a:gd name="T43" fmla="*/ 1676 h 2362"/>
                  <a:gd name="T44" fmla="*/ 887 w 2329"/>
                  <a:gd name="T45" fmla="*/ 1682 h 2362"/>
                  <a:gd name="T46" fmla="*/ 882 w 2329"/>
                  <a:gd name="T47" fmla="*/ 2361 h 2362"/>
                  <a:gd name="T48" fmla="*/ 855 w 2329"/>
                  <a:gd name="T49" fmla="*/ 2361 h 2362"/>
                  <a:gd name="T50" fmla="*/ 803 w 2329"/>
                  <a:gd name="T51" fmla="*/ 2361 h 2362"/>
                  <a:gd name="T52" fmla="*/ 734 w 2329"/>
                  <a:gd name="T53" fmla="*/ 2361 h 2362"/>
                  <a:gd name="T54" fmla="*/ 651 w 2329"/>
                  <a:gd name="T55" fmla="*/ 2361 h 2362"/>
                  <a:gd name="T56" fmla="*/ 558 w 2329"/>
                  <a:gd name="T57" fmla="*/ 2361 h 2362"/>
                  <a:gd name="T58" fmla="*/ 462 w 2329"/>
                  <a:gd name="T59" fmla="*/ 2362 h 2362"/>
                  <a:gd name="T60" fmla="*/ 365 w 2329"/>
                  <a:gd name="T61" fmla="*/ 2362 h 2362"/>
                  <a:gd name="T62" fmla="*/ 274 w 2329"/>
                  <a:gd name="T63" fmla="*/ 2362 h 2362"/>
                  <a:gd name="T64" fmla="*/ 194 w 2329"/>
                  <a:gd name="T65" fmla="*/ 2362 h 2362"/>
                  <a:gd name="T66" fmla="*/ 128 w 2329"/>
                  <a:gd name="T67" fmla="*/ 2362 h 2362"/>
                  <a:gd name="T68" fmla="*/ 82 w 2329"/>
                  <a:gd name="T69" fmla="*/ 2362 h 2362"/>
                  <a:gd name="T70" fmla="*/ 50 w 2329"/>
                  <a:gd name="T71" fmla="*/ 2360 h 2362"/>
                  <a:gd name="T72" fmla="*/ 25 w 2329"/>
                  <a:gd name="T73" fmla="*/ 2349 h 2362"/>
                  <a:gd name="T74" fmla="*/ 10 w 2329"/>
                  <a:gd name="T75" fmla="*/ 2331 h 2362"/>
                  <a:gd name="T76" fmla="*/ 2 w 2329"/>
                  <a:gd name="T77" fmla="*/ 2310 h 2362"/>
                  <a:gd name="T78" fmla="*/ 0 w 2329"/>
                  <a:gd name="T79" fmla="*/ 2295 h 2362"/>
                  <a:gd name="T80" fmla="*/ 0 w 2329"/>
                  <a:gd name="T81" fmla="*/ 2288 h 2362"/>
                  <a:gd name="T82" fmla="*/ 1199 w 2329"/>
                  <a:gd name="T83" fmla="*/ 0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29" h="2362">
                    <a:moveTo>
                      <a:pt x="1199" y="0"/>
                    </a:moveTo>
                    <a:lnTo>
                      <a:pt x="2329" y="1016"/>
                    </a:lnTo>
                    <a:lnTo>
                      <a:pt x="2329" y="2268"/>
                    </a:lnTo>
                    <a:lnTo>
                      <a:pt x="2329" y="2270"/>
                    </a:lnTo>
                    <a:lnTo>
                      <a:pt x="2329" y="2275"/>
                    </a:lnTo>
                    <a:lnTo>
                      <a:pt x="2328" y="2282"/>
                    </a:lnTo>
                    <a:lnTo>
                      <a:pt x="2326" y="2291"/>
                    </a:lnTo>
                    <a:lnTo>
                      <a:pt x="2324" y="2302"/>
                    </a:lnTo>
                    <a:lnTo>
                      <a:pt x="2319" y="2313"/>
                    </a:lnTo>
                    <a:lnTo>
                      <a:pt x="2313" y="2325"/>
                    </a:lnTo>
                    <a:lnTo>
                      <a:pt x="2305" y="2336"/>
                    </a:lnTo>
                    <a:lnTo>
                      <a:pt x="2294" y="2345"/>
                    </a:lnTo>
                    <a:lnTo>
                      <a:pt x="2280" y="2352"/>
                    </a:lnTo>
                    <a:lnTo>
                      <a:pt x="2263" y="2357"/>
                    </a:lnTo>
                    <a:lnTo>
                      <a:pt x="2242" y="2359"/>
                    </a:lnTo>
                    <a:lnTo>
                      <a:pt x="1441" y="2359"/>
                    </a:lnTo>
                    <a:lnTo>
                      <a:pt x="1442" y="1682"/>
                    </a:lnTo>
                    <a:lnTo>
                      <a:pt x="1442" y="1681"/>
                    </a:lnTo>
                    <a:lnTo>
                      <a:pt x="1442" y="1676"/>
                    </a:lnTo>
                    <a:lnTo>
                      <a:pt x="1442" y="1669"/>
                    </a:lnTo>
                    <a:lnTo>
                      <a:pt x="1441" y="1660"/>
                    </a:lnTo>
                    <a:lnTo>
                      <a:pt x="1438" y="1650"/>
                    </a:lnTo>
                    <a:lnTo>
                      <a:pt x="1435" y="1638"/>
                    </a:lnTo>
                    <a:lnTo>
                      <a:pt x="1430" y="1626"/>
                    </a:lnTo>
                    <a:lnTo>
                      <a:pt x="1423" y="1614"/>
                    </a:lnTo>
                    <a:lnTo>
                      <a:pt x="1414" y="1603"/>
                    </a:lnTo>
                    <a:lnTo>
                      <a:pt x="1402" y="1593"/>
                    </a:lnTo>
                    <a:lnTo>
                      <a:pt x="1387" y="1584"/>
                    </a:lnTo>
                    <a:lnTo>
                      <a:pt x="1370" y="1577"/>
                    </a:lnTo>
                    <a:lnTo>
                      <a:pt x="1348" y="1573"/>
                    </a:lnTo>
                    <a:lnTo>
                      <a:pt x="1323" y="1571"/>
                    </a:lnTo>
                    <a:lnTo>
                      <a:pt x="984" y="1571"/>
                    </a:lnTo>
                    <a:lnTo>
                      <a:pt x="963" y="1573"/>
                    </a:lnTo>
                    <a:lnTo>
                      <a:pt x="945" y="1577"/>
                    </a:lnTo>
                    <a:lnTo>
                      <a:pt x="929" y="1584"/>
                    </a:lnTo>
                    <a:lnTo>
                      <a:pt x="917" y="1593"/>
                    </a:lnTo>
                    <a:lnTo>
                      <a:pt x="908" y="1603"/>
                    </a:lnTo>
                    <a:lnTo>
                      <a:pt x="900" y="1614"/>
                    </a:lnTo>
                    <a:lnTo>
                      <a:pt x="895" y="1626"/>
                    </a:lnTo>
                    <a:lnTo>
                      <a:pt x="891" y="1638"/>
                    </a:lnTo>
                    <a:lnTo>
                      <a:pt x="889" y="1650"/>
                    </a:lnTo>
                    <a:lnTo>
                      <a:pt x="887" y="1660"/>
                    </a:lnTo>
                    <a:lnTo>
                      <a:pt x="887" y="1669"/>
                    </a:lnTo>
                    <a:lnTo>
                      <a:pt x="887" y="1676"/>
                    </a:lnTo>
                    <a:lnTo>
                      <a:pt x="887" y="1681"/>
                    </a:lnTo>
                    <a:lnTo>
                      <a:pt x="887" y="1682"/>
                    </a:lnTo>
                    <a:lnTo>
                      <a:pt x="886" y="2361"/>
                    </a:lnTo>
                    <a:lnTo>
                      <a:pt x="882" y="2361"/>
                    </a:lnTo>
                    <a:lnTo>
                      <a:pt x="872" y="2361"/>
                    </a:lnTo>
                    <a:lnTo>
                      <a:pt x="855" y="2361"/>
                    </a:lnTo>
                    <a:lnTo>
                      <a:pt x="832" y="2361"/>
                    </a:lnTo>
                    <a:lnTo>
                      <a:pt x="803" y="2361"/>
                    </a:lnTo>
                    <a:lnTo>
                      <a:pt x="771" y="2361"/>
                    </a:lnTo>
                    <a:lnTo>
                      <a:pt x="734" y="2361"/>
                    </a:lnTo>
                    <a:lnTo>
                      <a:pt x="694" y="2361"/>
                    </a:lnTo>
                    <a:lnTo>
                      <a:pt x="651" y="2361"/>
                    </a:lnTo>
                    <a:lnTo>
                      <a:pt x="605" y="2361"/>
                    </a:lnTo>
                    <a:lnTo>
                      <a:pt x="558" y="2361"/>
                    </a:lnTo>
                    <a:lnTo>
                      <a:pt x="510" y="2361"/>
                    </a:lnTo>
                    <a:lnTo>
                      <a:pt x="462" y="2362"/>
                    </a:lnTo>
                    <a:lnTo>
                      <a:pt x="414" y="2362"/>
                    </a:lnTo>
                    <a:lnTo>
                      <a:pt x="365" y="2362"/>
                    </a:lnTo>
                    <a:lnTo>
                      <a:pt x="319" y="2362"/>
                    </a:lnTo>
                    <a:lnTo>
                      <a:pt x="274" y="2362"/>
                    </a:lnTo>
                    <a:lnTo>
                      <a:pt x="233" y="2362"/>
                    </a:lnTo>
                    <a:lnTo>
                      <a:pt x="194" y="2362"/>
                    </a:lnTo>
                    <a:lnTo>
                      <a:pt x="159" y="2362"/>
                    </a:lnTo>
                    <a:lnTo>
                      <a:pt x="128" y="2362"/>
                    </a:lnTo>
                    <a:lnTo>
                      <a:pt x="102" y="2362"/>
                    </a:lnTo>
                    <a:lnTo>
                      <a:pt x="82" y="2362"/>
                    </a:lnTo>
                    <a:lnTo>
                      <a:pt x="68" y="2362"/>
                    </a:lnTo>
                    <a:lnTo>
                      <a:pt x="50" y="2360"/>
                    </a:lnTo>
                    <a:lnTo>
                      <a:pt x="36" y="2356"/>
                    </a:lnTo>
                    <a:lnTo>
                      <a:pt x="25" y="2349"/>
                    </a:lnTo>
                    <a:lnTo>
                      <a:pt x="16" y="2340"/>
                    </a:lnTo>
                    <a:lnTo>
                      <a:pt x="10" y="2331"/>
                    </a:lnTo>
                    <a:lnTo>
                      <a:pt x="5" y="2320"/>
                    </a:lnTo>
                    <a:lnTo>
                      <a:pt x="2" y="2310"/>
                    </a:lnTo>
                    <a:lnTo>
                      <a:pt x="1" y="2302"/>
                    </a:lnTo>
                    <a:lnTo>
                      <a:pt x="0" y="2295"/>
                    </a:lnTo>
                    <a:lnTo>
                      <a:pt x="0" y="2290"/>
                    </a:lnTo>
                    <a:lnTo>
                      <a:pt x="0" y="2288"/>
                    </a:lnTo>
                    <a:lnTo>
                      <a:pt x="0" y="1016"/>
                    </a:lnTo>
                    <a:lnTo>
                      <a:pt x="1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62" name="Freeform 14"/>
              <p:cNvSpPr>
                <a:spLocks/>
              </p:cNvSpPr>
              <p:nvPr/>
            </p:nvSpPr>
            <p:spPr bwMode="auto">
              <a:xfrm>
                <a:off x="6023184" y="4799730"/>
                <a:ext cx="258729" cy="152963"/>
              </a:xfrm>
              <a:custGeom>
                <a:avLst/>
                <a:gdLst>
                  <a:gd name="T0" fmla="*/ 1651 w 3249"/>
                  <a:gd name="T1" fmla="*/ 0 h 1555"/>
                  <a:gd name="T2" fmla="*/ 3249 w 3249"/>
                  <a:gd name="T3" fmla="*/ 1464 h 1555"/>
                  <a:gd name="T4" fmla="*/ 3248 w 3249"/>
                  <a:gd name="T5" fmla="*/ 1465 h 1555"/>
                  <a:gd name="T6" fmla="*/ 3246 w 3249"/>
                  <a:gd name="T7" fmla="*/ 1469 h 1555"/>
                  <a:gd name="T8" fmla="*/ 3242 w 3249"/>
                  <a:gd name="T9" fmla="*/ 1474 h 1555"/>
                  <a:gd name="T10" fmla="*/ 3237 w 3249"/>
                  <a:gd name="T11" fmla="*/ 1481 h 1555"/>
                  <a:gd name="T12" fmla="*/ 3230 w 3249"/>
                  <a:gd name="T13" fmla="*/ 1490 h 1555"/>
                  <a:gd name="T14" fmla="*/ 3221 w 3249"/>
                  <a:gd name="T15" fmla="*/ 1499 h 1555"/>
                  <a:gd name="T16" fmla="*/ 3210 w 3249"/>
                  <a:gd name="T17" fmla="*/ 1509 h 1555"/>
                  <a:gd name="T18" fmla="*/ 3198 w 3249"/>
                  <a:gd name="T19" fmla="*/ 1518 h 1555"/>
                  <a:gd name="T20" fmla="*/ 3184 w 3249"/>
                  <a:gd name="T21" fmla="*/ 1526 h 1555"/>
                  <a:gd name="T22" fmla="*/ 3168 w 3249"/>
                  <a:gd name="T23" fmla="*/ 1534 h 1555"/>
                  <a:gd name="T24" fmla="*/ 3151 w 3249"/>
                  <a:gd name="T25" fmla="*/ 1540 h 1555"/>
                  <a:gd name="T26" fmla="*/ 3131 w 3249"/>
                  <a:gd name="T27" fmla="*/ 1545 h 1555"/>
                  <a:gd name="T28" fmla="*/ 3109 w 3249"/>
                  <a:gd name="T29" fmla="*/ 1547 h 1555"/>
                  <a:gd name="T30" fmla="*/ 3085 w 3249"/>
                  <a:gd name="T31" fmla="*/ 1546 h 1555"/>
                  <a:gd name="T32" fmla="*/ 3059 w 3249"/>
                  <a:gd name="T33" fmla="*/ 1543 h 1555"/>
                  <a:gd name="T34" fmla="*/ 3031 w 3249"/>
                  <a:gd name="T35" fmla="*/ 1536 h 1555"/>
                  <a:gd name="T36" fmla="*/ 3000 w 3249"/>
                  <a:gd name="T37" fmla="*/ 1525 h 1555"/>
                  <a:gd name="T38" fmla="*/ 2967 w 3249"/>
                  <a:gd name="T39" fmla="*/ 1510 h 1555"/>
                  <a:gd name="T40" fmla="*/ 2932 w 3249"/>
                  <a:gd name="T41" fmla="*/ 1489 h 1555"/>
                  <a:gd name="T42" fmla="*/ 2895 w 3249"/>
                  <a:gd name="T43" fmla="*/ 1464 h 1555"/>
                  <a:gd name="T44" fmla="*/ 1651 w 3249"/>
                  <a:gd name="T45" fmla="*/ 335 h 1555"/>
                  <a:gd name="T46" fmla="*/ 324 w 3249"/>
                  <a:gd name="T47" fmla="*/ 1471 h 1555"/>
                  <a:gd name="T48" fmla="*/ 292 w 3249"/>
                  <a:gd name="T49" fmla="*/ 1496 h 1555"/>
                  <a:gd name="T50" fmla="*/ 260 w 3249"/>
                  <a:gd name="T51" fmla="*/ 1517 h 1555"/>
                  <a:gd name="T52" fmla="*/ 232 w 3249"/>
                  <a:gd name="T53" fmla="*/ 1533 h 1555"/>
                  <a:gd name="T54" fmla="*/ 205 w 3249"/>
                  <a:gd name="T55" fmla="*/ 1544 h 1555"/>
                  <a:gd name="T56" fmla="*/ 179 w 3249"/>
                  <a:gd name="T57" fmla="*/ 1551 h 1555"/>
                  <a:gd name="T58" fmla="*/ 156 w 3249"/>
                  <a:gd name="T59" fmla="*/ 1554 h 1555"/>
                  <a:gd name="T60" fmla="*/ 134 w 3249"/>
                  <a:gd name="T61" fmla="*/ 1555 h 1555"/>
                  <a:gd name="T62" fmla="*/ 114 w 3249"/>
                  <a:gd name="T63" fmla="*/ 1553 h 1555"/>
                  <a:gd name="T64" fmla="*/ 95 w 3249"/>
                  <a:gd name="T65" fmla="*/ 1548 h 1555"/>
                  <a:gd name="T66" fmla="*/ 78 w 3249"/>
                  <a:gd name="T67" fmla="*/ 1542 h 1555"/>
                  <a:gd name="T68" fmla="*/ 63 w 3249"/>
                  <a:gd name="T69" fmla="*/ 1534 h 1555"/>
                  <a:gd name="T70" fmla="*/ 50 w 3249"/>
                  <a:gd name="T71" fmla="*/ 1526 h 1555"/>
                  <a:gd name="T72" fmla="*/ 38 w 3249"/>
                  <a:gd name="T73" fmla="*/ 1516 h 1555"/>
                  <a:gd name="T74" fmla="*/ 28 w 3249"/>
                  <a:gd name="T75" fmla="*/ 1507 h 1555"/>
                  <a:gd name="T76" fmla="*/ 19 w 3249"/>
                  <a:gd name="T77" fmla="*/ 1497 h 1555"/>
                  <a:gd name="T78" fmla="*/ 12 w 3249"/>
                  <a:gd name="T79" fmla="*/ 1489 h 1555"/>
                  <a:gd name="T80" fmla="*/ 7 w 3249"/>
                  <a:gd name="T81" fmla="*/ 1481 h 1555"/>
                  <a:gd name="T82" fmla="*/ 3 w 3249"/>
                  <a:gd name="T83" fmla="*/ 1476 h 1555"/>
                  <a:gd name="T84" fmla="*/ 1 w 3249"/>
                  <a:gd name="T85" fmla="*/ 1472 h 1555"/>
                  <a:gd name="T86" fmla="*/ 0 w 3249"/>
                  <a:gd name="T87" fmla="*/ 1471 h 1555"/>
                  <a:gd name="T88" fmla="*/ 1651 w 3249"/>
                  <a:gd name="T89" fmla="*/ 0 h 1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49" h="1555">
                    <a:moveTo>
                      <a:pt x="1651" y="0"/>
                    </a:moveTo>
                    <a:lnTo>
                      <a:pt x="3249" y="1464"/>
                    </a:lnTo>
                    <a:lnTo>
                      <a:pt x="3248" y="1465"/>
                    </a:lnTo>
                    <a:lnTo>
                      <a:pt x="3246" y="1469"/>
                    </a:lnTo>
                    <a:lnTo>
                      <a:pt x="3242" y="1474"/>
                    </a:lnTo>
                    <a:lnTo>
                      <a:pt x="3237" y="1481"/>
                    </a:lnTo>
                    <a:lnTo>
                      <a:pt x="3230" y="1490"/>
                    </a:lnTo>
                    <a:lnTo>
                      <a:pt x="3221" y="1499"/>
                    </a:lnTo>
                    <a:lnTo>
                      <a:pt x="3210" y="1509"/>
                    </a:lnTo>
                    <a:lnTo>
                      <a:pt x="3198" y="1518"/>
                    </a:lnTo>
                    <a:lnTo>
                      <a:pt x="3184" y="1526"/>
                    </a:lnTo>
                    <a:lnTo>
                      <a:pt x="3168" y="1534"/>
                    </a:lnTo>
                    <a:lnTo>
                      <a:pt x="3151" y="1540"/>
                    </a:lnTo>
                    <a:lnTo>
                      <a:pt x="3131" y="1545"/>
                    </a:lnTo>
                    <a:lnTo>
                      <a:pt x="3109" y="1547"/>
                    </a:lnTo>
                    <a:lnTo>
                      <a:pt x="3085" y="1546"/>
                    </a:lnTo>
                    <a:lnTo>
                      <a:pt x="3059" y="1543"/>
                    </a:lnTo>
                    <a:lnTo>
                      <a:pt x="3031" y="1536"/>
                    </a:lnTo>
                    <a:lnTo>
                      <a:pt x="3000" y="1525"/>
                    </a:lnTo>
                    <a:lnTo>
                      <a:pt x="2967" y="1510"/>
                    </a:lnTo>
                    <a:lnTo>
                      <a:pt x="2932" y="1489"/>
                    </a:lnTo>
                    <a:lnTo>
                      <a:pt x="2895" y="1464"/>
                    </a:lnTo>
                    <a:lnTo>
                      <a:pt x="1651" y="335"/>
                    </a:lnTo>
                    <a:lnTo>
                      <a:pt x="324" y="1471"/>
                    </a:lnTo>
                    <a:lnTo>
                      <a:pt x="292" y="1496"/>
                    </a:lnTo>
                    <a:lnTo>
                      <a:pt x="260" y="1517"/>
                    </a:lnTo>
                    <a:lnTo>
                      <a:pt x="232" y="1533"/>
                    </a:lnTo>
                    <a:lnTo>
                      <a:pt x="205" y="1544"/>
                    </a:lnTo>
                    <a:lnTo>
                      <a:pt x="179" y="1551"/>
                    </a:lnTo>
                    <a:lnTo>
                      <a:pt x="156" y="1554"/>
                    </a:lnTo>
                    <a:lnTo>
                      <a:pt x="134" y="1555"/>
                    </a:lnTo>
                    <a:lnTo>
                      <a:pt x="114" y="1553"/>
                    </a:lnTo>
                    <a:lnTo>
                      <a:pt x="95" y="1548"/>
                    </a:lnTo>
                    <a:lnTo>
                      <a:pt x="78" y="1542"/>
                    </a:lnTo>
                    <a:lnTo>
                      <a:pt x="63" y="1534"/>
                    </a:lnTo>
                    <a:lnTo>
                      <a:pt x="50" y="1526"/>
                    </a:lnTo>
                    <a:lnTo>
                      <a:pt x="38" y="1516"/>
                    </a:lnTo>
                    <a:lnTo>
                      <a:pt x="28" y="1507"/>
                    </a:lnTo>
                    <a:lnTo>
                      <a:pt x="19" y="1497"/>
                    </a:lnTo>
                    <a:lnTo>
                      <a:pt x="12" y="1489"/>
                    </a:lnTo>
                    <a:lnTo>
                      <a:pt x="7" y="1481"/>
                    </a:lnTo>
                    <a:lnTo>
                      <a:pt x="3" y="1476"/>
                    </a:lnTo>
                    <a:lnTo>
                      <a:pt x="1" y="1472"/>
                    </a:lnTo>
                    <a:lnTo>
                      <a:pt x="0" y="1471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63" name="Freeform 15"/>
              <p:cNvSpPr>
                <a:spLocks/>
              </p:cNvSpPr>
              <p:nvPr/>
            </p:nvSpPr>
            <p:spPr bwMode="auto">
              <a:xfrm>
                <a:off x="6225931" y="4831442"/>
                <a:ext cx="25722" cy="65290"/>
              </a:xfrm>
              <a:custGeom>
                <a:avLst/>
                <a:gdLst>
                  <a:gd name="T0" fmla="*/ 0 w 319"/>
                  <a:gd name="T1" fmla="*/ 0 h 667"/>
                  <a:gd name="T2" fmla="*/ 319 w 319"/>
                  <a:gd name="T3" fmla="*/ 0 h 667"/>
                  <a:gd name="T4" fmla="*/ 319 w 319"/>
                  <a:gd name="T5" fmla="*/ 667 h 667"/>
                  <a:gd name="T6" fmla="*/ 1 w 319"/>
                  <a:gd name="T7" fmla="*/ 393 h 667"/>
                  <a:gd name="T8" fmla="*/ 0 w 319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667">
                    <a:moveTo>
                      <a:pt x="0" y="0"/>
                    </a:moveTo>
                    <a:lnTo>
                      <a:pt x="319" y="0"/>
                    </a:lnTo>
                    <a:lnTo>
                      <a:pt x="319" y="667"/>
                    </a:lnTo>
                    <a:lnTo>
                      <a:pt x="1" y="3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srgbClr val="122153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grpSp>
          <p:nvGrpSpPr>
            <p:cNvPr id="249" name="Group 248"/>
            <p:cNvGrpSpPr>
              <a:grpSpLocks noChangeAspect="1"/>
            </p:cNvGrpSpPr>
            <p:nvPr/>
          </p:nvGrpSpPr>
          <p:grpSpPr>
            <a:xfrm>
              <a:off x="3146672" y="1680134"/>
              <a:ext cx="348423" cy="457211"/>
              <a:chOff x="7782619" y="4661756"/>
              <a:chExt cx="312779" cy="410437"/>
            </a:xfrm>
            <a:solidFill>
              <a:srgbClr val="13224F"/>
            </a:solidFill>
          </p:grpSpPr>
          <p:sp>
            <p:nvSpPr>
              <p:cNvPr id="254" name="Freeform 85"/>
              <p:cNvSpPr>
                <a:spLocks noEditPoints="1"/>
              </p:cNvSpPr>
              <p:nvPr/>
            </p:nvSpPr>
            <p:spPr bwMode="auto">
              <a:xfrm>
                <a:off x="7782619" y="4721717"/>
                <a:ext cx="312779" cy="290511"/>
              </a:xfrm>
              <a:custGeom>
                <a:avLst/>
                <a:gdLst>
                  <a:gd name="T0" fmla="*/ 233 w 3359"/>
                  <a:gd name="T1" fmla="*/ 175 h 2535"/>
                  <a:gd name="T2" fmla="*/ 197 w 3359"/>
                  <a:gd name="T3" fmla="*/ 195 h 2535"/>
                  <a:gd name="T4" fmla="*/ 177 w 3359"/>
                  <a:gd name="T5" fmla="*/ 230 h 2535"/>
                  <a:gd name="T6" fmla="*/ 174 w 3359"/>
                  <a:gd name="T7" fmla="*/ 2282 h 2535"/>
                  <a:gd name="T8" fmla="*/ 184 w 3359"/>
                  <a:gd name="T9" fmla="*/ 2322 h 2535"/>
                  <a:gd name="T10" fmla="*/ 214 w 3359"/>
                  <a:gd name="T11" fmla="*/ 2350 h 2535"/>
                  <a:gd name="T12" fmla="*/ 254 w 3359"/>
                  <a:gd name="T13" fmla="*/ 2361 h 2535"/>
                  <a:gd name="T14" fmla="*/ 3127 w 3359"/>
                  <a:gd name="T15" fmla="*/ 2359 h 2535"/>
                  <a:gd name="T16" fmla="*/ 3162 w 3359"/>
                  <a:gd name="T17" fmla="*/ 2338 h 2535"/>
                  <a:gd name="T18" fmla="*/ 3183 w 3359"/>
                  <a:gd name="T19" fmla="*/ 2304 h 2535"/>
                  <a:gd name="T20" fmla="*/ 3185 w 3359"/>
                  <a:gd name="T21" fmla="*/ 251 h 2535"/>
                  <a:gd name="T22" fmla="*/ 3175 w 3359"/>
                  <a:gd name="T23" fmla="*/ 211 h 2535"/>
                  <a:gd name="T24" fmla="*/ 3146 w 3359"/>
                  <a:gd name="T25" fmla="*/ 183 h 2535"/>
                  <a:gd name="T26" fmla="*/ 3107 w 3359"/>
                  <a:gd name="T27" fmla="*/ 172 h 2535"/>
                  <a:gd name="T28" fmla="*/ 254 w 3359"/>
                  <a:gd name="T29" fmla="*/ 0 h 2535"/>
                  <a:gd name="T30" fmla="*/ 3147 w 3359"/>
                  <a:gd name="T31" fmla="*/ 3 h 2535"/>
                  <a:gd name="T32" fmla="*/ 3222 w 3359"/>
                  <a:gd name="T33" fmla="*/ 27 h 2535"/>
                  <a:gd name="T34" fmla="*/ 3284 w 3359"/>
                  <a:gd name="T35" fmla="*/ 73 h 2535"/>
                  <a:gd name="T36" fmla="*/ 3330 w 3359"/>
                  <a:gd name="T37" fmla="*/ 135 h 2535"/>
                  <a:gd name="T38" fmla="*/ 3356 w 3359"/>
                  <a:gd name="T39" fmla="*/ 210 h 2535"/>
                  <a:gd name="T40" fmla="*/ 3359 w 3359"/>
                  <a:gd name="T41" fmla="*/ 2282 h 2535"/>
                  <a:gd name="T42" fmla="*/ 3346 w 3359"/>
                  <a:gd name="T43" fmla="*/ 2363 h 2535"/>
                  <a:gd name="T44" fmla="*/ 3310 w 3359"/>
                  <a:gd name="T45" fmla="*/ 2432 h 2535"/>
                  <a:gd name="T46" fmla="*/ 3255 w 3359"/>
                  <a:gd name="T47" fmla="*/ 2486 h 2535"/>
                  <a:gd name="T48" fmla="*/ 3186 w 3359"/>
                  <a:gd name="T49" fmla="*/ 2522 h 2535"/>
                  <a:gd name="T50" fmla="*/ 3107 w 3359"/>
                  <a:gd name="T51" fmla="*/ 2535 h 2535"/>
                  <a:gd name="T52" fmla="*/ 212 w 3359"/>
                  <a:gd name="T53" fmla="*/ 2532 h 2535"/>
                  <a:gd name="T54" fmla="*/ 137 w 3359"/>
                  <a:gd name="T55" fmla="*/ 2506 h 2535"/>
                  <a:gd name="T56" fmla="*/ 75 w 3359"/>
                  <a:gd name="T57" fmla="*/ 2461 h 2535"/>
                  <a:gd name="T58" fmla="*/ 29 w 3359"/>
                  <a:gd name="T59" fmla="*/ 2398 h 2535"/>
                  <a:gd name="T60" fmla="*/ 3 w 3359"/>
                  <a:gd name="T61" fmla="*/ 2324 h 2535"/>
                  <a:gd name="T62" fmla="*/ 0 w 3359"/>
                  <a:gd name="T63" fmla="*/ 251 h 2535"/>
                  <a:gd name="T64" fmla="*/ 13 w 3359"/>
                  <a:gd name="T65" fmla="*/ 172 h 2535"/>
                  <a:gd name="T66" fmla="*/ 49 w 3359"/>
                  <a:gd name="T67" fmla="*/ 102 h 2535"/>
                  <a:gd name="T68" fmla="*/ 104 w 3359"/>
                  <a:gd name="T69" fmla="*/ 47 h 2535"/>
                  <a:gd name="T70" fmla="*/ 173 w 3359"/>
                  <a:gd name="T71" fmla="*/ 12 h 2535"/>
                  <a:gd name="T72" fmla="*/ 254 w 3359"/>
                  <a:gd name="T73" fmla="*/ 0 h 2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59" h="2535">
                    <a:moveTo>
                      <a:pt x="254" y="172"/>
                    </a:moveTo>
                    <a:lnTo>
                      <a:pt x="233" y="175"/>
                    </a:lnTo>
                    <a:lnTo>
                      <a:pt x="214" y="183"/>
                    </a:lnTo>
                    <a:lnTo>
                      <a:pt x="197" y="195"/>
                    </a:lnTo>
                    <a:lnTo>
                      <a:pt x="184" y="211"/>
                    </a:lnTo>
                    <a:lnTo>
                      <a:pt x="177" y="230"/>
                    </a:lnTo>
                    <a:lnTo>
                      <a:pt x="174" y="251"/>
                    </a:lnTo>
                    <a:lnTo>
                      <a:pt x="174" y="2282"/>
                    </a:lnTo>
                    <a:lnTo>
                      <a:pt x="177" y="2304"/>
                    </a:lnTo>
                    <a:lnTo>
                      <a:pt x="184" y="2322"/>
                    </a:lnTo>
                    <a:lnTo>
                      <a:pt x="197" y="2338"/>
                    </a:lnTo>
                    <a:lnTo>
                      <a:pt x="214" y="2350"/>
                    </a:lnTo>
                    <a:lnTo>
                      <a:pt x="233" y="2359"/>
                    </a:lnTo>
                    <a:lnTo>
                      <a:pt x="254" y="2361"/>
                    </a:lnTo>
                    <a:lnTo>
                      <a:pt x="3107" y="2361"/>
                    </a:lnTo>
                    <a:lnTo>
                      <a:pt x="3127" y="2359"/>
                    </a:lnTo>
                    <a:lnTo>
                      <a:pt x="3146" y="2350"/>
                    </a:lnTo>
                    <a:lnTo>
                      <a:pt x="3162" y="2338"/>
                    </a:lnTo>
                    <a:lnTo>
                      <a:pt x="3175" y="2322"/>
                    </a:lnTo>
                    <a:lnTo>
                      <a:pt x="3183" y="2304"/>
                    </a:lnTo>
                    <a:lnTo>
                      <a:pt x="3185" y="2282"/>
                    </a:lnTo>
                    <a:lnTo>
                      <a:pt x="3185" y="251"/>
                    </a:lnTo>
                    <a:lnTo>
                      <a:pt x="3183" y="230"/>
                    </a:lnTo>
                    <a:lnTo>
                      <a:pt x="3175" y="211"/>
                    </a:lnTo>
                    <a:lnTo>
                      <a:pt x="3162" y="195"/>
                    </a:lnTo>
                    <a:lnTo>
                      <a:pt x="3146" y="183"/>
                    </a:lnTo>
                    <a:lnTo>
                      <a:pt x="3127" y="175"/>
                    </a:lnTo>
                    <a:lnTo>
                      <a:pt x="3107" y="172"/>
                    </a:lnTo>
                    <a:lnTo>
                      <a:pt x="254" y="172"/>
                    </a:lnTo>
                    <a:close/>
                    <a:moveTo>
                      <a:pt x="254" y="0"/>
                    </a:moveTo>
                    <a:lnTo>
                      <a:pt x="3107" y="0"/>
                    </a:lnTo>
                    <a:lnTo>
                      <a:pt x="3147" y="3"/>
                    </a:lnTo>
                    <a:lnTo>
                      <a:pt x="3186" y="12"/>
                    </a:lnTo>
                    <a:lnTo>
                      <a:pt x="3222" y="27"/>
                    </a:lnTo>
                    <a:lnTo>
                      <a:pt x="3255" y="47"/>
                    </a:lnTo>
                    <a:lnTo>
                      <a:pt x="3284" y="73"/>
                    </a:lnTo>
                    <a:lnTo>
                      <a:pt x="3310" y="102"/>
                    </a:lnTo>
                    <a:lnTo>
                      <a:pt x="3330" y="135"/>
                    </a:lnTo>
                    <a:lnTo>
                      <a:pt x="3346" y="172"/>
                    </a:lnTo>
                    <a:lnTo>
                      <a:pt x="3356" y="210"/>
                    </a:lnTo>
                    <a:lnTo>
                      <a:pt x="3359" y="251"/>
                    </a:lnTo>
                    <a:lnTo>
                      <a:pt x="3359" y="2282"/>
                    </a:lnTo>
                    <a:lnTo>
                      <a:pt x="3356" y="2324"/>
                    </a:lnTo>
                    <a:lnTo>
                      <a:pt x="3346" y="2363"/>
                    </a:lnTo>
                    <a:lnTo>
                      <a:pt x="3330" y="2398"/>
                    </a:lnTo>
                    <a:lnTo>
                      <a:pt x="3310" y="2432"/>
                    </a:lnTo>
                    <a:lnTo>
                      <a:pt x="3284" y="2461"/>
                    </a:lnTo>
                    <a:lnTo>
                      <a:pt x="3255" y="2486"/>
                    </a:lnTo>
                    <a:lnTo>
                      <a:pt x="3222" y="2506"/>
                    </a:lnTo>
                    <a:lnTo>
                      <a:pt x="3186" y="2522"/>
                    </a:lnTo>
                    <a:lnTo>
                      <a:pt x="3147" y="2532"/>
                    </a:lnTo>
                    <a:lnTo>
                      <a:pt x="3107" y="2535"/>
                    </a:lnTo>
                    <a:lnTo>
                      <a:pt x="254" y="2535"/>
                    </a:lnTo>
                    <a:lnTo>
                      <a:pt x="212" y="2532"/>
                    </a:lnTo>
                    <a:lnTo>
                      <a:pt x="173" y="2522"/>
                    </a:lnTo>
                    <a:lnTo>
                      <a:pt x="137" y="2506"/>
                    </a:lnTo>
                    <a:lnTo>
                      <a:pt x="104" y="2486"/>
                    </a:lnTo>
                    <a:lnTo>
                      <a:pt x="75" y="2461"/>
                    </a:lnTo>
                    <a:lnTo>
                      <a:pt x="49" y="2432"/>
                    </a:lnTo>
                    <a:lnTo>
                      <a:pt x="29" y="2398"/>
                    </a:lnTo>
                    <a:lnTo>
                      <a:pt x="13" y="2363"/>
                    </a:lnTo>
                    <a:lnTo>
                      <a:pt x="3" y="2324"/>
                    </a:lnTo>
                    <a:lnTo>
                      <a:pt x="0" y="228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2"/>
                    </a:lnTo>
                    <a:lnTo>
                      <a:pt x="29" y="135"/>
                    </a:lnTo>
                    <a:lnTo>
                      <a:pt x="49" y="102"/>
                    </a:lnTo>
                    <a:lnTo>
                      <a:pt x="75" y="73"/>
                    </a:lnTo>
                    <a:lnTo>
                      <a:pt x="104" y="47"/>
                    </a:lnTo>
                    <a:lnTo>
                      <a:pt x="137" y="27"/>
                    </a:lnTo>
                    <a:lnTo>
                      <a:pt x="173" y="12"/>
                    </a:lnTo>
                    <a:lnTo>
                      <a:pt x="212" y="3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55" name="Freeform 86"/>
              <p:cNvSpPr>
                <a:spLocks noEditPoints="1"/>
              </p:cNvSpPr>
              <p:nvPr/>
            </p:nvSpPr>
            <p:spPr bwMode="auto">
              <a:xfrm>
                <a:off x="7884926" y="4661756"/>
                <a:ext cx="113205" cy="52726"/>
              </a:xfrm>
              <a:custGeom>
                <a:avLst/>
                <a:gdLst>
                  <a:gd name="T0" fmla="*/ 608 w 1216"/>
                  <a:gd name="T1" fmla="*/ 185 h 461"/>
                  <a:gd name="T2" fmla="*/ 421 w 1216"/>
                  <a:gd name="T3" fmla="*/ 288 h 461"/>
                  <a:gd name="T4" fmla="*/ 794 w 1216"/>
                  <a:gd name="T5" fmla="*/ 288 h 461"/>
                  <a:gd name="T6" fmla="*/ 608 w 1216"/>
                  <a:gd name="T7" fmla="*/ 185 h 461"/>
                  <a:gd name="T8" fmla="*/ 607 w 1216"/>
                  <a:gd name="T9" fmla="*/ 0 h 461"/>
                  <a:gd name="T10" fmla="*/ 630 w 1216"/>
                  <a:gd name="T11" fmla="*/ 2 h 461"/>
                  <a:gd name="T12" fmla="*/ 650 w 1216"/>
                  <a:gd name="T13" fmla="*/ 11 h 461"/>
                  <a:gd name="T14" fmla="*/ 1171 w 1216"/>
                  <a:gd name="T15" fmla="*/ 299 h 461"/>
                  <a:gd name="T16" fmla="*/ 1187 w 1216"/>
                  <a:gd name="T17" fmla="*/ 310 h 461"/>
                  <a:gd name="T18" fmla="*/ 1199 w 1216"/>
                  <a:gd name="T19" fmla="*/ 324 h 461"/>
                  <a:gd name="T20" fmla="*/ 1209 w 1216"/>
                  <a:gd name="T21" fmla="*/ 340 h 461"/>
                  <a:gd name="T22" fmla="*/ 1215 w 1216"/>
                  <a:gd name="T23" fmla="*/ 358 h 461"/>
                  <a:gd name="T24" fmla="*/ 1216 w 1216"/>
                  <a:gd name="T25" fmla="*/ 377 h 461"/>
                  <a:gd name="T26" fmla="*/ 1212 w 1216"/>
                  <a:gd name="T27" fmla="*/ 396 h 461"/>
                  <a:gd name="T28" fmla="*/ 1205 w 1216"/>
                  <a:gd name="T29" fmla="*/ 417 h 461"/>
                  <a:gd name="T30" fmla="*/ 1190 w 1216"/>
                  <a:gd name="T31" fmla="*/ 435 h 461"/>
                  <a:gd name="T32" fmla="*/ 1173 w 1216"/>
                  <a:gd name="T33" fmla="*/ 448 h 461"/>
                  <a:gd name="T34" fmla="*/ 1152 w 1216"/>
                  <a:gd name="T35" fmla="*/ 457 h 461"/>
                  <a:gd name="T36" fmla="*/ 1128 w 1216"/>
                  <a:gd name="T37" fmla="*/ 461 h 461"/>
                  <a:gd name="T38" fmla="*/ 86 w 1216"/>
                  <a:gd name="T39" fmla="*/ 461 h 461"/>
                  <a:gd name="T40" fmla="*/ 63 w 1216"/>
                  <a:gd name="T41" fmla="*/ 457 h 461"/>
                  <a:gd name="T42" fmla="*/ 42 w 1216"/>
                  <a:gd name="T43" fmla="*/ 448 h 461"/>
                  <a:gd name="T44" fmla="*/ 24 w 1216"/>
                  <a:gd name="T45" fmla="*/ 435 h 461"/>
                  <a:gd name="T46" fmla="*/ 11 w 1216"/>
                  <a:gd name="T47" fmla="*/ 417 h 461"/>
                  <a:gd name="T48" fmla="*/ 2 w 1216"/>
                  <a:gd name="T49" fmla="*/ 396 h 461"/>
                  <a:gd name="T50" fmla="*/ 0 w 1216"/>
                  <a:gd name="T51" fmla="*/ 377 h 461"/>
                  <a:gd name="T52" fmla="*/ 1 w 1216"/>
                  <a:gd name="T53" fmla="*/ 358 h 461"/>
                  <a:gd name="T54" fmla="*/ 6 w 1216"/>
                  <a:gd name="T55" fmla="*/ 340 h 461"/>
                  <a:gd name="T56" fmla="*/ 15 w 1216"/>
                  <a:gd name="T57" fmla="*/ 324 h 461"/>
                  <a:gd name="T58" fmla="*/ 29 w 1216"/>
                  <a:gd name="T59" fmla="*/ 310 h 461"/>
                  <a:gd name="T60" fmla="*/ 44 w 1216"/>
                  <a:gd name="T61" fmla="*/ 299 h 461"/>
                  <a:gd name="T62" fmla="*/ 566 w 1216"/>
                  <a:gd name="T63" fmla="*/ 11 h 461"/>
                  <a:gd name="T64" fmla="*/ 586 w 1216"/>
                  <a:gd name="T65" fmla="*/ 2 h 461"/>
                  <a:gd name="T66" fmla="*/ 607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608" y="185"/>
                    </a:moveTo>
                    <a:lnTo>
                      <a:pt x="421" y="288"/>
                    </a:lnTo>
                    <a:lnTo>
                      <a:pt x="794" y="288"/>
                    </a:lnTo>
                    <a:lnTo>
                      <a:pt x="608" y="185"/>
                    </a:lnTo>
                    <a:close/>
                    <a:moveTo>
                      <a:pt x="607" y="0"/>
                    </a:moveTo>
                    <a:lnTo>
                      <a:pt x="630" y="2"/>
                    </a:lnTo>
                    <a:lnTo>
                      <a:pt x="650" y="11"/>
                    </a:lnTo>
                    <a:lnTo>
                      <a:pt x="1171" y="299"/>
                    </a:lnTo>
                    <a:lnTo>
                      <a:pt x="1187" y="310"/>
                    </a:lnTo>
                    <a:lnTo>
                      <a:pt x="1199" y="324"/>
                    </a:lnTo>
                    <a:lnTo>
                      <a:pt x="1209" y="340"/>
                    </a:lnTo>
                    <a:lnTo>
                      <a:pt x="1215" y="358"/>
                    </a:lnTo>
                    <a:lnTo>
                      <a:pt x="1216" y="377"/>
                    </a:lnTo>
                    <a:lnTo>
                      <a:pt x="1212" y="396"/>
                    </a:lnTo>
                    <a:lnTo>
                      <a:pt x="1205" y="417"/>
                    </a:lnTo>
                    <a:lnTo>
                      <a:pt x="1190" y="435"/>
                    </a:lnTo>
                    <a:lnTo>
                      <a:pt x="1173" y="448"/>
                    </a:lnTo>
                    <a:lnTo>
                      <a:pt x="1152" y="457"/>
                    </a:lnTo>
                    <a:lnTo>
                      <a:pt x="1128" y="461"/>
                    </a:lnTo>
                    <a:lnTo>
                      <a:pt x="86" y="461"/>
                    </a:lnTo>
                    <a:lnTo>
                      <a:pt x="63" y="457"/>
                    </a:lnTo>
                    <a:lnTo>
                      <a:pt x="42" y="448"/>
                    </a:lnTo>
                    <a:lnTo>
                      <a:pt x="24" y="435"/>
                    </a:lnTo>
                    <a:lnTo>
                      <a:pt x="11" y="417"/>
                    </a:lnTo>
                    <a:lnTo>
                      <a:pt x="2" y="396"/>
                    </a:lnTo>
                    <a:lnTo>
                      <a:pt x="0" y="377"/>
                    </a:lnTo>
                    <a:lnTo>
                      <a:pt x="1" y="358"/>
                    </a:lnTo>
                    <a:lnTo>
                      <a:pt x="6" y="340"/>
                    </a:lnTo>
                    <a:lnTo>
                      <a:pt x="15" y="324"/>
                    </a:lnTo>
                    <a:lnTo>
                      <a:pt x="29" y="310"/>
                    </a:lnTo>
                    <a:lnTo>
                      <a:pt x="44" y="299"/>
                    </a:lnTo>
                    <a:lnTo>
                      <a:pt x="566" y="11"/>
                    </a:lnTo>
                    <a:lnTo>
                      <a:pt x="586" y="2"/>
                    </a:lnTo>
                    <a:lnTo>
                      <a:pt x="6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56" name="Freeform 87"/>
              <p:cNvSpPr>
                <a:spLocks noEditPoints="1"/>
              </p:cNvSpPr>
              <p:nvPr/>
            </p:nvSpPr>
            <p:spPr bwMode="auto">
              <a:xfrm>
                <a:off x="7884926" y="5019467"/>
                <a:ext cx="113205" cy="52726"/>
              </a:xfrm>
              <a:custGeom>
                <a:avLst/>
                <a:gdLst>
                  <a:gd name="T0" fmla="*/ 421 w 1216"/>
                  <a:gd name="T1" fmla="*/ 173 h 461"/>
                  <a:gd name="T2" fmla="*/ 608 w 1216"/>
                  <a:gd name="T3" fmla="*/ 276 h 461"/>
                  <a:gd name="T4" fmla="*/ 794 w 1216"/>
                  <a:gd name="T5" fmla="*/ 173 h 461"/>
                  <a:gd name="T6" fmla="*/ 421 w 1216"/>
                  <a:gd name="T7" fmla="*/ 173 h 461"/>
                  <a:gd name="T8" fmla="*/ 86 w 1216"/>
                  <a:gd name="T9" fmla="*/ 0 h 461"/>
                  <a:gd name="T10" fmla="*/ 1128 w 1216"/>
                  <a:gd name="T11" fmla="*/ 0 h 461"/>
                  <a:gd name="T12" fmla="*/ 1152 w 1216"/>
                  <a:gd name="T13" fmla="*/ 3 h 461"/>
                  <a:gd name="T14" fmla="*/ 1173 w 1216"/>
                  <a:gd name="T15" fmla="*/ 12 h 461"/>
                  <a:gd name="T16" fmla="*/ 1190 w 1216"/>
                  <a:gd name="T17" fmla="*/ 25 h 461"/>
                  <a:gd name="T18" fmla="*/ 1205 w 1216"/>
                  <a:gd name="T19" fmla="*/ 43 h 461"/>
                  <a:gd name="T20" fmla="*/ 1212 w 1216"/>
                  <a:gd name="T21" fmla="*/ 64 h 461"/>
                  <a:gd name="T22" fmla="*/ 1216 w 1216"/>
                  <a:gd name="T23" fmla="*/ 84 h 461"/>
                  <a:gd name="T24" fmla="*/ 1215 w 1216"/>
                  <a:gd name="T25" fmla="*/ 102 h 461"/>
                  <a:gd name="T26" fmla="*/ 1209 w 1216"/>
                  <a:gd name="T27" fmla="*/ 120 h 461"/>
                  <a:gd name="T28" fmla="*/ 1200 w 1216"/>
                  <a:gd name="T29" fmla="*/ 137 h 461"/>
                  <a:gd name="T30" fmla="*/ 1187 w 1216"/>
                  <a:gd name="T31" fmla="*/ 151 h 461"/>
                  <a:gd name="T32" fmla="*/ 1171 w 1216"/>
                  <a:gd name="T33" fmla="*/ 162 h 461"/>
                  <a:gd name="T34" fmla="*/ 650 w 1216"/>
                  <a:gd name="T35" fmla="*/ 450 h 461"/>
                  <a:gd name="T36" fmla="*/ 630 w 1216"/>
                  <a:gd name="T37" fmla="*/ 458 h 461"/>
                  <a:gd name="T38" fmla="*/ 608 w 1216"/>
                  <a:gd name="T39" fmla="*/ 461 h 461"/>
                  <a:gd name="T40" fmla="*/ 586 w 1216"/>
                  <a:gd name="T41" fmla="*/ 458 h 461"/>
                  <a:gd name="T42" fmla="*/ 566 w 1216"/>
                  <a:gd name="T43" fmla="*/ 450 h 461"/>
                  <a:gd name="T44" fmla="*/ 44 w 1216"/>
                  <a:gd name="T45" fmla="*/ 162 h 461"/>
                  <a:gd name="T46" fmla="*/ 29 w 1216"/>
                  <a:gd name="T47" fmla="*/ 151 h 461"/>
                  <a:gd name="T48" fmla="*/ 15 w 1216"/>
                  <a:gd name="T49" fmla="*/ 137 h 461"/>
                  <a:gd name="T50" fmla="*/ 6 w 1216"/>
                  <a:gd name="T51" fmla="*/ 120 h 461"/>
                  <a:gd name="T52" fmla="*/ 1 w 1216"/>
                  <a:gd name="T53" fmla="*/ 102 h 461"/>
                  <a:gd name="T54" fmla="*/ 0 w 1216"/>
                  <a:gd name="T55" fmla="*/ 84 h 461"/>
                  <a:gd name="T56" fmla="*/ 2 w 1216"/>
                  <a:gd name="T57" fmla="*/ 64 h 461"/>
                  <a:gd name="T58" fmla="*/ 11 w 1216"/>
                  <a:gd name="T59" fmla="*/ 43 h 461"/>
                  <a:gd name="T60" fmla="*/ 24 w 1216"/>
                  <a:gd name="T61" fmla="*/ 25 h 461"/>
                  <a:gd name="T62" fmla="*/ 42 w 1216"/>
                  <a:gd name="T63" fmla="*/ 12 h 461"/>
                  <a:gd name="T64" fmla="*/ 63 w 1216"/>
                  <a:gd name="T65" fmla="*/ 3 h 461"/>
                  <a:gd name="T66" fmla="*/ 86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421" y="173"/>
                    </a:moveTo>
                    <a:lnTo>
                      <a:pt x="608" y="276"/>
                    </a:lnTo>
                    <a:lnTo>
                      <a:pt x="794" y="173"/>
                    </a:lnTo>
                    <a:lnTo>
                      <a:pt x="421" y="173"/>
                    </a:lnTo>
                    <a:close/>
                    <a:moveTo>
                      <a:pt x="86" y="0"/>
                    </a:moveTo>
                    <a:lnTo>
                      <a:pt x="1128" y="0"/>
                    </a:lnTo>
                    <a:lnTo>
                      <a:pt x="1152" y="3"/>
                    </a:lnTo>
                    <a:lnTo>
                      <a:pt x="1173" y="12"/>
                    </a:lnTo>
                    <a:lnTo>
                      <a:pt x="1190" y="25"/>
                    </a:lnTo>
                    <a:lnTo>
                      <a:pt x="1205" y="43"/>
                    </a:lnTo>
                    <a:lnTo>
                      <a:pt x="1212" y="64"/>
                    </a:lnTo>
                    <a:lnTo>
                      <a:pt x="1216" y="84"/>
                    </a:lnTo>
                    <a:lnTo>
                      <a:pt x="1215" y="102"/>
                    </a:lnTo>
                    <a:lnTo>
                      <a:pt x="1209" y="120"/>
                    </a:lnTo>
                    <a:lnTo>
                      <a:pt x="1200" y="137"/>
                    </a:lnTo>
                    <a:lnTo>
                      <a:pt x="1187" y="151"/>
                    </a:lnTo>
                    <a:lnTo>
                      <a:pt x="1171" y="162"/>
                    </a:lnTo>
                    <a:lnTo>
                      <a:pt x="650" y="450"/>
                    </a:lnTo>
                    <a:lnTo>
                      <a:pt x="630" y="458"/>
                    </a:lnTo>
                    <a:lnTo>
                      <a:pt x="608" y="461"/>
                    </a:lnTo>
                    <a:lnTo>
                      <a:pt x="586" y="458"/>
                    </a:lnTo>
                    <a:lnTo>
                      <a:pt x="566" y="450"/>
                    </a:lnTo>
                    <a:lnTo>
                      <a:pt x="44" y="162"/>
                    </a:lnTo>
                    <a:lnTo>
                      <a:pt x="29" y="151"/>
                    </a:lnTo>
                    <a:lnTo>
                      <a:pt x="15" y="137"/>
                    </a:lnTo>
                    <a:lnTo>
                      <a:pt x="6" y="120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4" y="25"/>
                    </a:lnTo>
                    <a:lnTo>
                      <a:pt x="42" y="12"/>
                    </a:lnTo>
                    <a:lnTo>
                      <a:pt x="63" y="3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57" name="Freeform 88"/>
              <p:cNvSpPr>
                <a:spLocks/>
              </p:cNvSpPr>
              <p:nvPr/>
            </p:nvSpPr>
            <p:spPr bwMode="auto">
              <a:xfrm>
                <a:off x="7874863" y="4762039"/>
                <a:ext cx="41927" cy="52726"/>
              </a:xfrm>
              <a:custGeom>
                <a:avLst/>
                <a:gdLst>
                  <a:gd name="T0" fmla="*/ 228 w 455"/>
                  <a:gd name="T1" fmla="*/ 0 h 452"/>
                  <a:gd name="T2" fmla="*/ 264 w 455"/>
                  <a:gd name="T3" fmla="*/ 2 h 452"/>
                  <a:gd name="T4" fmla="*/ 300 w 455"/>
                  <a:gd name="T5" fmla="*/ 11 h 452"/>
                  <a:gd name="T6" fmla="*/ 332 w 455"/>
                  <a:gd name="T7" fmla="*/ 24 h 452"/>
                  <a:gd name="T8" fmla="*/ 361 w 455"/>
                  <a:gd name="T9" fmla="*/ 43 h 452"/>
                  <a:gd name="T10" fmla="*/ 388 w 455"/>
                  <a:gd name="T11" fmla="*/ 65 h 452"/>
                  <a:gd name="T12" fmla="*/ 410 w 455"/>
                  <a:gd name="T13" fmla="*/ 92 h 452"/>
                  <a:gd name="T14" fmla="*/ 429 w 455"/>
                  <a:gd name="T15" fmla="*/ 122 h 452"/>
                  <a:gd name="T16" fmla="*/ 443 w 455"/>
                  <a:gd name="T17" fmla="*/ 154 h 452"/>
                  <a:gd name="T18" fmla="*/ 452 w 455"/>
                  <a:gd name="T19" fmla="*/ 189 h 452"/>
                  <a:gd name="T20" fmla="*/ 455 w 455"/>
                  <a:gd name="T21" fmla="*/ 226 h 452"/>
                  <a:gd name="T22" fmla="*/ 452 w 455"/>
                  <a:gd name="T23" fmla="*/ 261 h 452"/>
                  <a:gd name="T24" fmla="*/ 444 w 455"/>
                  <a:gd name="T25" fmla="*/ 295 h 452"/>
                  <a:gd name="T26" fmla="*/ 431 w 455"/>
                  <a:gd name="T27" fmla="*/ 327 h 452"/>
                  <a:gd name="T28" fmla="*/ 414 w 455"/>
                  <a:gd name="T29" fmla="*/ 356 h 452"/>
                  <a:gd name="T30" fmla="*/ 391 w 455"/>
                  <a:gd name="T31" fmla="*/ 381 h 452"/>
                  <a:gd name="T32" fmla="*/ 367 w 455"/>
                  <a:gd name="T33" fmla="*/ 404 h 452"/>
                  <a:gd name="T34" fmla="*/ 337 w 455"/>
                  <a:gd name="T35" fmla="*/ 424 h 452"/>
                  <a:gd name="T36" fmla="*/ 302 w 455"/>
                  <a:gd name="T37" fmla="*/ 439 h 452"/>
                  <a:gd name="T38" fmla="*/ 266 w 455"/>
                  <a:gd name="T39" fmla="*/ 448 h 452"/>
                  <a:gd name="T40" fmla="*/ 228 w 455"/>
                  <a:gd name="T41" fmla="*/ 452 h 452"/>
                  <a:gd name="T42" fmla="*/ 189 w 455"/>
                  <a:gd name="T43" fmla="*/ 448 h 452"/>
                  <a:gd name="T44" fmla="*/ 153 w 455"/>
                  <a:gd name="T45" fmla="*/ 439 h 452"/>
                  <a:gd name="T46" fmla="*/ 118 w 455"/>
                  <a:gd name="T47" fmla="*/ 424 h 452"/>
                  <a:gd name="T48" fmla="*/ 88 w 455"/>
                  <a:gd name="T49" fmla="*/ 404 h 452"/>
                  <a:gd name="T50" fmla="*/ 64 w 455"/>
                  <a:gd name="T51" fmla="*/ 381 h 452"/>
                  <a:gd name="T52" fmla="*/ 41 w 455"/>
                  <a:gd name="T53" fmla="*/ 356 h 452"/>
                  <a:gd name="T54" fmla="*/ 24 w 455"/>
                  <a:gd name="T55" fmla="*/ 327 h 452"/>
                  <a:gd name="T56" fmla="*/ 11 w 455"/>
                  <a:gd name="T57" fmla="*/ 295 h 452"/>
                  <a:gd name="T58" fmla="*/ 3 w 455"/>
                  <a:gd name="T59" fmla="*/ 261 h 452"/>
                  <a:gd name="T60" fmla="*/ 0 w 455"/>
                  <a:gd name="T61" fmla="*/ 226 h 452"/>
                  <a:gd name="T62" fmla="*/ 3 w 455"/>
                  <a:gd name="T63" fmla="*/ 189 h 452"/>
                  <a:gd name="T64" fmla="*/ 12 w 455"/>
                  <a:gd name="T65" fmla="*/ 154 h 452"/>
                  <a:gd name="T66" fmla="*/ 26 w 455"/>
                  <a:gd name="T67" fmla="*/ 122 h 452"/>
                  <a:gd name="T68" fmla="*/ 45 w 455"/>
                  <a:gd name="T69" fmla="*/ 92 h 452"/>
                  <a:gd name="T70" fmla="*/ 67 w 455"/>
                  <a:gd name="T71" fmla="*/ 65 h 452"/>
                  <a:gd name="T72" fmla="*/ 93 w 455"/>
                  <a:gd name="T73" fmla="*/ 43 h 452"/>
                  <a:gd name="T74" fmla="*/ 123 w 455"/>
                  <a:gd name="T75" fmla="*/ 24 h 452"/>
                  <a:gd name="T76" fmla="*/ 155 w 455"/>
                  <a:gd name="T77" fmla="*/ 11 h 452"/>
                  <a:gd name="T78" fmla="*/ 191 w 455"/>
                  <a:gd name="T79" fmla="*/ 2 h 452"/>
                  <a:gd name="T80" fmla="*/ 228 w 455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5" h="452">
                    <a:moveTo>
                      <a:pt x="228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2" y="24"/>
                    </a:lnTo>
                    <a:lnTo>
                      <a:pt x="361" y="43"/>
                    </a:lnTo>
                    <a:lnTo>
                      <a:pt x="388" y="65"/>
                    </a:lnTo>
                    <a:lnTo>
                      <a:pt x="410" y="92"/>
                    </a:lnTo>
                    <a:lnTo>
                      <a:pt x="429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5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4" y="356"/>
                    </a:lnTo>
                    <a:lnTo>
                      <a:pt x="391" y="381"/>
                    </a:lnTo>
                    <a:lnTo>
                      <a:pt x="367" y="404"/>
                    </a:lnTo>
                    <a:lnTo>
                      <a:pt x="337" y="424"/>
                    </a:lnTo>
                    <a:lnTo>
                      <a:pt x="302" y="439"/>
                    </a:lnTo>
                    <a:lnTo>
                      <a:pt x="266" y="448"/>
                    </a:lnTo>
                    <a:lnTo>
                      <a:pt x="228" y="452"/>
                    </a:lnTo>
                    <a:lnTo>
                      <a:pt x="189" y="448"/>
                    </a:lnTo>
                    <a:lnTo>
                      <a:pt x="153" y="439"/>
                    </a:lnTo>
                    <a:lnTo>
                      <a:pt x="118" y="424"/>
                    </a:lnTo>
                    <a:lnTo>
                      <a:pt x="88" y="404"/>
                    </a:lnTo>
                    <a:lnTo>
                      <a:pt x="64" y="381"/>
                    </a:lnTo>
                    <a:lnTo>
                      <a:pt x="41" y="356"/>
                    </a:lnTo>
                    <a:lnTo>
                      <a:pt x="24" y="327"/>
                    </a:lnTo>
                    <a:lnTo>
                      <a:pt x="11" y="295"/>
                    </a:lnTo>
                    <a:lnTo>
                      <a:pt x="3" y="261"/>
                    </a:lnTo>
                    <a:lnTo>
                      <a:pt x="0" y="226"/>
                    </a:lnTo>
                    <a:lnTo>
                      <a:pt x="3" y="189"/>
                    </a:lnTo>
                    <a:lnTo>
                      <a:pt x="12" y="154"/>
                    </a:lnTo>
                    <a:lnTo>
                      <a:pt x="26" y="122"/>
                    </a:lnTo>
                    <a:lnTo>
                      <a:pt x="45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5" y="11"/>
                    </a:lnTo>
                    <a:lnTo>
                      <a:pt x="191" y="2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58" name="Freeform 89"/>
              <p:cNvSpPr>
                <a:spLocks/>
              </p:cNvSpPr>
              <p:nvPr/>
            </p:nvSpPr>
            <p:spPr bwMode="auto">
              <a:xfrm>
                <a:off x="7858092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4 w 811"/>
                  <a:gd name="T5" fmla="*/ 81 h 1416"/>
                  <a:gd name="T6" fmla="*/ 455 w 811"/>
                  <a:gd name="T7" fmla="*/ 87 h 1416"/>
                  <a:gd name="T8" fmla="*/ 575 w 811"/>
                  <a:gd name="T9" fmla="*/ 44 h 1416"/>
                  <a:gd name="T10" fmla="*/ 633 w 811"/>
                  <a:gd name="T11" fmla="*/ 1 h 1416"/>
                  <a:gd name="T12" fmla="*/ 701 w 811"/>
                  <a:gd name="T13" fmla="*/ 29 h 1416"/>
                  <a:gd name="T14" fmla="*/ 767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7 w 811"/>
                  <a:gd name="T21" fmla="*/ 864 h 1416"/>
                  <a:gd name="T22" fmla="*/ 717 w 811"/>
                  <a:gd name="T23" fmla="*/ 885 h 1416"/>
                  <a:gd name="T24" fmla="*/ 696 w 811"/>
                  <a:gd name="T25" fmla="*/ 893 h 1416"/>
                  <a:gd name="T26" fmla="*/ 692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2 w 811"/>
                  <a:gd name="T39" fmla="*/ 1404 h 1416"/>
                  <a:gd name="T40" fmla="*/ 577 w 811"/>
                  <a:gd name="T41" fmla="*/ 1416 h 1416"/>
                  <a:gd name="T42" fmla="*/ 512 w 811"/>
                  <a:gd name="T43" fmla="*/ 1409 h 1416"/>
                  <a:gd name="T44" fmla="*/ 471 w 811"/>
                  <a:gd name="T45" fmla="*/ 1373 h 1416"/>
                  <a:gd name="T46" fmla="*/ 463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6 w 811"/>
                  <a:gd name="T53" fmla="*/ 1410 h 1416"/>
                  <a:gd name="T54" fmla="*/ 244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6 w 811"/>
                  <a:gd name="T61" fmla="*/ 1176 h 1416"/>
                  <a:gd name="T62" fmla="*/ 116 w 811"/>
                  <a:gd name="T63" fmla="*/ 1146 h 1416"/>
                  <a:gd name="T64" fmla="*/ 119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3 w 811"/>
                  <a:gd name="T77" fmla="*/ 813 h 1416"/>
                  <a:gd name="T78" fmla="*/ 3 w 811"/>
                  <a:gd name="T79" fmla="*/ 170 h 1416"/>
                  <a:gd name="T80" fmla="*/ 39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210" y="20"/>
                    </a:lnTo>
                    <a:lnTo>
                      <a:pt x="233" y="37"/>
                    </a:lnTo>
                    <a:lnTo>
                      <a:pt x="265" y="55"/>
                    </a:lnTo>
                    <a:lnTo>
                      <a:pt x="299" y="70"/>
                    </a:lnTo>
                    <a:lnTo>
                      <a:pt x="334" y="81"/>
                    </a:lnTo>
                    <a:lnTo>
                      <a:pt x="372" y="88"/>
                    </a:lnTo>
                    <a:lnTo>
                      <a:pt x="412" y="90"/>
                    </a:lnTo>
                    <a:lnTo>
                      <a:pt x="455" y="87"/>
                    </a:lnTo>
                    <a:lnTo>
                      <a:pt x="498" y="79"/>
                    </a:lnTo>
                    <a:lnTo>
                      <a:pt x="538" y="65"/>
                    </a:lnTo>
                    <a:lnTo>
                      <a:pt x="575" y="44"/>
                    </a:lnTo>
                    <a:lnTo>
                      <a:pt x="605" y="24"/>
                    </a:lnTo>
                    <a:lnTo>
                      <a:pt x="633" y="1"/>
                    </a:lnTo>
                    <a:lnTo>
                      <a:pt x="633" y="1"/>
                    </a:lnTo>
                    <a:lnTo>
                      <a:pt x="654" y="6"/>
                    </a:lnTo>
                    <a:lnTo>
                      <a:pt x="678" y="16"/>
                    </a:lnTo>
                    <a:lnTo>
                      <a:pt x="701" y="29"/>
                    </a:lnTo>
                    <a:lnTo>
                      <a:pt x="725" y="46"/>
                    </a:lnTo>
                    <a:lnTo>
                      <a:pt x="747" y="67"/>
                    </a:lnTo>
                    <a:lnTo>
                      <a:pt x="767" y="89"/>
                    </a:lnTo>
                    <a:lnTo>
                      <a:pt x="785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5" y="849"/>
                    </a:lnTo>
                    <a:lnTo>
                      <a:pt x="767" y="864"/>
                    </a:lnTo>
                    <a:lnTo>
                      <a:pt x="746" y="876"/>
                    </a:lnTo>
                    <a:lnTo>
                      <a:pt x="722" y="883"/>
                    </a:lnTo>
                    <a:lnTo>
                      <a:pt x="717" y="885"/>
                    </a:lnTo>
                    <a:lnTo>
                      <a:pt x="709" y="887"/>
                    </a:lnTo>
                    <a:lnTo>
                      <a:pt x="702" y="890"/>
                    </a:lnTo>
                    <a:lnTo>
                      <a:pt x="696" y="893"/>
                    </a:lnTo>
                    <a:lnTo>
                      <a:pt x="692" y="894"/>
                    </a:lnTo>
                    <a:lnTo>
                      <a:pt x="692" y="899"/>
                    </a:lnTo>
                    <a:lnTo>
                      <a:pt x="692" y="913"/>
                    </a:lnTo>
                    <a:lnTo>
                      <a:pt x="692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2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2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7" y="1416"/>
                    </a:lnTo>
                    <a:lnTo>
                      <a:pt x="559" y="1416"/>
                    </a:lnTo>
                    <a:lnTo>
                      <a:pt x="535" y="1414"/>
                    </a:lnTo>
                    <a:lnTo>
                      <a:pt x="512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5" y="1355"/>
                    </a:lnTo>
                    <a:lnTo>
                      <a:pt x="463" y="1333"/>
                    </a:lnTo>
                    <a:lnTo>
                      <a:pt x="463" y="1012"/>
                    </a:lnTo>
                    <a:lnTo>
                      <a:pt x="406" y="1012"/>
                    </a:lnTo>
                    <a:lnTo>
                      <a:pt x="406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6" y="1410"/>
                    </a:lnTo>
                    <a:lnTo>
                      <a:pt x="284" y="1415"/>
                    </a:lnTo>
                    <a:lnTo>
                      <a:pt x="262" y="1416"/>
                    </a:lnTo>
                    <a:lnTo>
                      <a:pt x="244" y="1416"/>
                    </a:lnTo>
                    <a:lnTo>
                      <a:pt x="220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5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6" y="1325"/>
                    </a:lnTo>
                    <a:lnTo>
                      <a:pt x="116" y="1176"/>
                    </a:lnTo>
                    <a:lnTo>
                      <a:pt x="116" y="1173"/>
                    </a:lnTo>
                    <a:lnTo>
                      <a:pt x="116" y="1162"/>
                    </a:lnTo>
                    <a:lnTo>
                      <a:pt x="116" y="1146"/>
                    </a:lnTo>
                    <a:lnTo>
                      <a:pt x="117" y="1126"/>
                    </a:lnTo>
                    <a:lnTo>
                      <a:pt x="117" y="1102"/>
                    </a:lnTo>
                    <a:lnTo>
                      <a:pt x="119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7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69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2" y="833"/>
                    </a:lnTo>
                    <a:lnTo>
                      <a:pt x="3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3" y="170"/>
                    </a:lnTo>
                    <a:lnTo>
                      <a:pt x="11" y="145"/>
                    </a:lnTo>
                    <a:lnTo>
                      <a:pt x="23" y="119"/>
                    </a:lnTo>
                    <a:lnTo>
                      <a:pt x="39" y="95"/>
                    </a:lnTo>
                    <a:lnTo>
                      <a:pt x="58" y="72"/>
                    </a:lnTo>
                    <a:lnTo>
                      <a:pt x="79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5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59" name="Freeform 90"/>
              <p:cNvSpPr>
                <a:spLocks/>
              </p:cNvSpPr>
              <p:nvPr/>
            </p:nvSpPr>
            <p:spPr bwMode="auto">
              <a:xfrm>
                <a:off x="7966265" y="4762039"/>
                <a:ext cx="42766" cy="52726"/>
              </a:xfrm>
              <a:custGeom>
                <a:avLst/>
                <a:gdLst>
                  <a:gd name="T0" fmla="*/ 227 w 456"/>
                  <a:gd name="T1" fmla="*/ 0 h 452"/>
                  <a:gd name="T2" fmla="*/ 264 w 456"/>
                  <a:gd name="T3" fmla="*/ 2 h 452"/>
                  <a:gd name="T4" fmla="*/ 300 w 456"/>
                  <a:gd name="T5" fmla="*/ 11 h 452"/>
                  <a:gd name="T6" fmla="*/ 333 w 456"/>
                  <a:gd name="T7" fmla="*/ 24 h 452"/>
                  <a:gd name="T8" fmla="*/ 362 w 456"/>
                  <a:gd name="T9" fmla="*/ 43 h 452"/>
                  <a:gd name="T10" fmla="*/ 388 w 456"/>
                  <a:gd name="T11" fmla="*/ 65 h 452"/>
                  <a:gd name="T12" fmla="*/ 411 w 456"/>
                  <a:gd name="T13" fmla="*/ 92 h 452"/>
                  <a:gd name="T14" fmla="*/ 430 w 456"/>
                  <a:gd name="T15" fmla="*/ 122 h 452"/>
                  <a:gd name="T16" fmla="*/ 443 w 456"/>
                  <a:gd name="T17" fmla="*/ 154 h 452"/>
                  <a:gd name="T18" fmla="*/ 452 w 456"/>
                  <a:gd name="T19" fmla="*/ 189 h 452"/>
                  <a:gd name="T20" fmla="*/ 456 w 456"/>
                  <a:gd name="T21" fmla="*/ 226 h 452"/>
                  <a:gd name="T22" fmla="*/ 452 w 456"/>
                  <a:gd name="T23" fmla="*/ 261 h 452"/>
                  <a:gd name="T24" fmla="*/ 444 w 456"/>
                  <a:gd name="T25" fmla="*/ 295 h 452"/>
                  <a:gd name="T26" fmla="*/ 431 w 456"/>
                  <a:gd name="T27" fmla="*/ 327 h 452"/>
                  <a:gd name="T28" fmla="*/ 413 w 456"/>
                  <a:gd name="T29" fmla="*/ 356 h 452"/>
                  <a:gd name="T30" fmla="*/ 392 w 456"/>
                  <a:gd name="T31" fmla="*/ 381 h 452"/>
                  <a:gd name="T32" fmla="*/ 367 w 456"/>
                  <a:gd name="T33" fmla="*/ 404 h 452"/>
                  <a:gd name="T34" fmla="*/ 336 w 456"/>
                  <a:gd name="T35" fmla="*/ 424 h 452"/>
                  <a:gd name="T36" fmla="*/ 302 w 456"/>
                  <a:gd name="T37" fmla="*/ 439 h 452"/>
                  <a:gd name="T38" fmla="*/ 267 w 456"/>
                  <a:gd name="T39" fmla="*/ 448 h 452"/>
                  <a:gd name="T40" fmla="*/ 227 w 456"/>
                  <a:gd name="T41" fmla="*/ 452 h 452"/>
                  <a:gd name="T42" fmla="*/ 189 w 456"/>
                  <a:gd name="T43" fmla="*/ 448 h 452"/>
                  <a:gd name="T44" fmla="*/ 154 w 456"/>
                  <a:gd name="T45" fmla="*/ 439 h 452"/>
                  <a:gd name="T46" fmla="*/ 119 w 456"/>
                  <a:gd name="T47" fmla="*/ 424 h 452"/>
                  <a:gd name="T48" fmla="*/ 89 w 456"/>
                  <a:gd name="T49" fmla="*/ 404 h 452"/>
                  <a:gd name="T50" fmla="*/ 64 w 456"/>
                  <a:gd name="T51" fmla="*/ 381 h 452"/>
                  <a:gd name="T52" fmla="*/ 42 w 456"/>
                  <a:gd name="T53" fmla="*/ 356 h 452"/>
                  <a:gd name="T54" fmla="*/ 25 w 456"/>
                  <a:gd name="T55" fmla="*/ 327 h 452"/>
                  <a:gd name="T56" fmla="*/ 11 w 456"/>
                  <a:gd name="T57" fmla="*/ 295 h 452"/>
                  <a:gd name="T58" fmla="*/ 4 w 456"/>
                  <a:gd name="T59" fmla="*/ 261 h 452"/>
                  <a:gd name="T60" fmla="*/ 0 w 456"/>
                  <a:gd name="T61" fmla="*/ 226 h 452"/>
                  <a:gd name="T62" fmla="*/ 4 w 456"/>
                  <a:gd name="T63" fmla="*/ 189 h 452"/>
                  <a:gd name="T64" fmla="*/ 13 w 456"/>
                  <a:gd name="T65" fmla="*/ 154 h 452"/>
                  <a:gd name="T66" fmla="*/ 26 w 456"/>
                  <a:gd name="T67" fmla="*/ 122 h 452"/>
                  <a:gd name="T68" fmla="*/ 44 w 456"/>
                  <a:gd name="T69" fmla="*/ 92 h 452"/>
                  <a:gd name="T70" fmla="*/ 67 w 456"/>
                  <a:gd name="T71" fmla="*/ 65 h 452"/>
                  <a:gd name="T72" fmla="*/ 93 w 456"/>
                  <a:gd name="T73" fmla="*/ 43 h 452"/>
                  <a:gd name="T74" fmla="*/ 123 w 456"/>
                  <a:gd name="T75" fmla="*/ 24 h 452"/>
                  <a:gd name="T76" fmla="*/ 156 w 456"/>
                  <a:gd name="T77" fmla="*/ 11 h 452"/>
                  <a:gd name="T78" fmla="*/ 190 w 456"/>
                  <a:gd name="T79" fmla="*/ 2 h 452"/>
                  <a:gd name="T80" fmla="*/ 227 w 456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6" h="452">
                    <a:moveTo>
                      <a:pt x="227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3" y="24"/>
                    </a:lnTo>
                    <a:lnTo>
                      <a:pt x="362" y="43"/>
                    </a:lnTo>
                    <a:lnTo>
                      <a:pt x="388" y="65"/>
                    </a:lnTo>
                    <a:lnTo>
                      <a:pt x="411" y="92"/>
                    </a:lnTo>
                    <a:lnTo>
                      <a:pt x="430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6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3" y="356"/>
                    </a:lnTo>
                    <a:lnTo>
                      <a:pt x="392" y="381"/>
                    </a:lnTo>
                    <a:lnTo>
                      <a:pt x="367" y="404"/>
                    </a:lnTo>
                    <a:lnTo>
                      <a:pt x="336" y="424"/>
                    </a:lnTo>
                    <a:lnTo>
                      <a:pt x="302" y="439"/>
                    </a:lnTo>
                    <a:lnTo>
                      <a:pt x="267" y="448"/>
                    </a:lnTo>
                    <a:lnTo>
                      <a:pt x="227" y="452"/>
                    </a:lnTo>
                    <a:lnTo>
                      <a:pt x="189" y="448"/>
                    </a:lnTo>
                    <a:lnTo>
                      <a:pt x="154" y="439"/>
                    </a:lnTo>
                    <a:lnTo>
                      <a:pt x="119" y="424"/>
                    </a:lnTo>
                    <a:lnTo>
                      <a:pt x="89" y="404"/>
                    </a:lnTo>
                    <a:lnTo>
                      <a:pt x="64" y="381"/>
                    </a:lnTo>
                    <a:lnTo>
                      <a:pt x="42" y="356"/>
                    </a:lnTo>
                    <a:lnTo>
                      <a:pt x="25" y="327"/>
                    </a:lnTo>
                    <a:lnTo>
                      <a:pt x="11" y="295"/>
                    </a:lnTo>
                    <a:lnTo>
                      <a:pt x="4" y="261"/>
                    </a:lnTo>
                    <a:lnTo>
                      <a:pt x="0" y="226"/>
                    </a:lnTo>
                    <a:lnTo>
                      <a:pt x="4" y="189"/>
                    </a:lnTo>
                    <a:lnTo>
                      <a:pt x="13" y="154"/>
                    </a:lnTo>
                    <a:lnTo>
                      <a:pt x="26" y="122"/>
                    </a:lnTo>
                    <a:lnTo>
                      <a:pt x="44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6" y="11"/>
                    </a:lnTo>
                    <a:lnTo>
                      <a:pt x="190" y="2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7949494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5 w 811"/>
                  <a:gd name="T5" fmla="*/ 81 h 1416"/>
                  <a:gd name="T6" fmla="*/ 456 w 811"/>
                  <a:gd name="T7" fmla="*/ 87 h 1416"/>
                  <a:gd name="T8" fmla="*/ 577 w 811"/>
                  <a:gd name="T9" fmla="*/ 44 h 1416"/>
                  <a:gd name="T10" fmla="*/ 635 w 811"/>
                  <a:gd name="T11" fmla="*/ 1 h 1416"/>
                  <a:gd name="T12" fmla="*/ 702 w 811"/>
                  <a:gd name="T13" fmla="*/ 29 h 1416"/>
                  <a:gd name="T14" fmla="*/ 768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8 w 811"/>
                  <a:gd name="T21" fmla="*/ 864 h 1416"/>
                  <a:gd name="T22" fmla="*/ 718 w 811"/>
                  <a:gd name="T23" fmla="*/ 885 h 1416"/>
                  <a:gd name="T24" fmla="*/ 696 w 811"/>
                  <a:gd name="T25" fmla="*/ 893 h 1416"/>
                  <a:gd name="T26" fmla="*/ 693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3 w 811"/>
                  <a:gd name="T39" fmla="*/ 1404 h 1416"/>
                  <a:gd name="T40" fmla="*/ 578 w 811"/>
                  <a:gd name="T41" fmla="*/ 1416 h 1416"/>
                  <a:gd name="T42" fmla="*/ 513 w 811"/>
                  <a:gd name="T43" fmla="*/ 1409 h 1416"/>
                  <a:gd name="T44" fmla="*/ 471 w 811"/>
                  <a:gd name="T45" fmla="*/ 1373 h 1416"/>
                  <a:gd name="T46" fmla="*/ 464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7 w 811"/>
                  <a:gd name="T53" fmla="*/ 1410 h 1416"/>
                  <a:gd name="T54" fmla="*/ 245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7 w 811"/>
                  <a:gd name="T61" fmla="*/ 1176 h 1416"/>
                  <a:gd name="T62" fmla="*/ 117 w 811"/>
                  <a:gd name="T63" fmla="*/ 1146 h 1416"/>
                  <a:gd name="T64" fmla="*/ 118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4 w 811"/>
                  <a:gd name="T77" fmla="*/ 813 h 1416"/>
                  <a:gd name="T78" fmla="*/ 4 w 811"/>
                  <a:gd name="T79" fmla="*/ 170 h 1416"/>
                  <a:gd name="T80" fmla="*/ 40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211" y="20"/>
                    </a:lnTo>
                    <a:lnTo>
                      <a:pt x="233" y="37"/>
                    </a:lnTo>
                    <a:lnTo>
                      <a:pt x="266" y="55"/>
                    </a:lnTo>
                    <a:lnTo>
                      <a:pt x="299" y="70"/>
                    </a:lnTo>
                    <a:lnTo>
                      <a:pt x="335" y="81"/>
                    </a:lnTo>
                    <a:lnTo>
                      <a:pt x="373" y="88"/>
                    </a:lnTo>
                    <a:lnTo>
                      <a:pt x="412" y="90"/>
                    </a:lnTo>
                    <a:lnTo>
                      <a:pt x="456" y="87"/>
                    </a:lnTo>
                    <a:lnTo>
                      <a:pt x="498" y="79"/>
                    </a:lnTo>
                    <a:lnTo>
                      <a:pt x="539" y="65"/>
                    </a:lnTo>
                    <a:lnTo>
                      <a:pt x="577" y="44"/>
                    </a:lnTo>
                    <a:lnTo>
                      <a:pt x="606" y="24"/>
                    </a:lnTo>
                    <a:lnTo>
                      <a:pt x="634" y="1"/>
                    </a:lnTo>
                    <a:lnTo>
                      <a:pt x="635" y="1"/>
                    </a:lnTo>
                    <a:lnTo>
                      <a:pt x="656" y="6"/>
                    </a:lnTo>
                    <a:lnTo>
                      <a:pt x="678" y="16"/>
                    </a:lnTo>
                    <a:lnTo>
                      <a:pt x="702" y="29"/>
                    </a:lnTo>
                    <a:lnTo>
                      <a:pt x="725" y="46"/>
                    </a:lnTo>
                    <a:lnTo>
                      <a:pt x="748" y="67"/>
                    </a:lnTo>
                    <a:lnTo>
                      <a:pt x="768" y="89"/>
                    </a:lnTo>
                    <a:lnTo>
                      <a:pt x="786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6" y="849"/>
                    </a:lnTo>
                    <a:lnTo>
                      <a:pt x="768" y="864"/>
                    </a:lnTo>
                    <a:lnTo>
                      <a:pt x="747" y="876"/>
                    </a:lnTo>
                    <a:lnTo>
                      <a:pt x="722" y="883"/>
                    </a:lnTo>
                    <a:lnTo>
                      <a:pt x="718" y="885"/>
                    </a:lnTo>
                    <a:lnTo>
                      <a:pt x="710" y="887"/>
                    </a:lnTo>
                    <a:lnTo>
                      <a:pt x="703" y="890"/>
                    </a:lnTo>
                    <a:lnTo>
                      <a:pt x="696" y="893"/>
                    </a:lnTo>
                    <a:lnTo>
                      <a:pt x="693" y="894"/>
                    </a:lnTo>
                    <a:lnTo>
                      <a:pt x="693" y="899"/>
                    </a:lnTo>
                    <a:lnTo>
                      <a:pt x="693" y="913"/>
                    </a:lnTo>
                    <a:lnTo>
                      <a:pt x="693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3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3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8" y="1416"/>
                    </a:lnTo>
                    <a:lnTo>
                      <a:pt x="560" y="1416"/>
                    </a:lnTo>
                    <a:lnTo>
                      <a:pt x="535" y="1414"/>
                    </a:lnTo>
                    <a:lnTo>
                      <a:pt x="513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6" y="1355"/>
                    </a:lnTo>
                    <a:lnTo>
                      <a:pt x="464" y="1333"/>
                    </a:lnTo>
                    <a:lnTo>
                      <a:pt x="464" y="1012"/>
                    </a:lnTo>
                    <a:lnTo>
                      <a:pt x="405" y="1012"/>
                    </a:lnTo>
                    <a:lnTo>
                      <a:pt x="405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7" y="1410"/>
                    </a:lnTo>
                    <a:lnTo>
                      <a:pt x="285" y="1415"/>
                    </a:lnTo>
                    <a:lnTo>
                      <a:pt x="262" y="1416"/>
                    </a:lnTo>
                    <a:lnTo>
                      <a:pt x="245" y="1416"/>
                    </a:lnTo>
                    <a:lnTo>
                      <a:pt x="221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6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7" y="1325"/>
                    </a:lnTo>
                    <a:lnTo>
                      <a:pt x="117" y="1176"/>
                    </a:lnTo>
                    <a:lnTo>
                      <a:pt x="117" y="1173"/>
                    </a:lnTo>
                    <a:lnTo>
                      <a:pt x="117" y="1162"/>
                    </a:lnTo>
                    <a:lnTo>
                      <a:pt x="117" y="1146"/>
                    </a:lnTo>
                    <a:lnTo>
                      <a:pt x="117" y="1126"/>
                    </a:lnTo>
                    <a:lnTo>
                      <a:pt x="118" y="1102"/>
                    </a:lnTo>
                    <a:lnTo>
                      <a:pt x="118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8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70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3" y="833"/>
                    </a:lnTo>
                    <a:lnTo>
                      <a:pt x="4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4" y="170"/>
                    </a:lnTo>
                    <a:lnTo>
                      <a:pt x="12" y="145"/>
                    </a:lnTo>
                    <a:lnTo>
                      <a:pt x="24" y="119"/>
                    </a:lnTo>
                    <a:lnTo>
                      <a:pt x="40" y="95"/>
                    </a:lnTo>
                    <a:lnTo>
                      <a:pt x="59" y="72"/>
                    </a:lnTo>
                    <a:lnTo>
                      <a:pt x="80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6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grpSp>
          <p:nvGrpSpPr>
            <p:cNvPr id="250" name="Group 249"/>
            <p:cNvGrpSpPr>
              <a:grpSpLocks noChangeAspect="1"/>
            </p:cNvGrpSpPr>
            <p:nvPr/>
          </p:nvGrpSpPr>
          <p:grpSpPr>
            <a:xfrm>
              <a:off x="4050753" y="2506949"/>
              <a:ext cx="301169" cy="457211"/>
              <a:chOff x="7843130" y="5753019"/>
              <a:chExt cx="260077" cy="394828"/>
            </a:xfrm>
            <a:solidFill>
              <a:srgbClr val="13224F"/>
            </a:solidFill>
          </p:grpSpPr>
          <p:sp>
            <p:nvSpPr>
              <p:cNvPr id="252" name="Freeform 79"/>
              <p:cNvSpPr>
                <a:spLocks noEditPoints="1"/>
              </p:cNvSpPr>
              <p:nvPr/>
            </p:nvSpPr>
            <p:spPr bwMode="auto">
              <a:xfrm>
                <a:off x="7885829" y="5753019"/>
                <a:ext cx="183413" cy="136395"/>
              </a:xfrm>
              <a:custGeom>
                <a:avLst/>
                <a:gdLst>
                  <a:gd name="T0" fmla="*/ 1510 w 1895"/>
                  <a:gd name="T1" fmla="*/ 1069 h 1144"/>
                  <a:gd name="T2" fmla="*/ 462 w 1895"/>
                  <a:gd name="T3" fmla="*/ 856 h 1144"/>
                  <a:gd name="T4" fmla="*/ 879 w 1895"/>
                  <a:gd name="T5" fmla="*/ 856 h 1144"/>
                  <a:gd name="T6" fmla="*/ 671 w 1895"/>
                  <a:gd name="T7" fmla="*/ 463 h 1144"/>
                  <a:gd name="T8" fmla="*/ 620 w 1895"/>
                  <a:gd name="T9" fmla="*/ 590 h 1144"/>
                  <a:gd name="T10" fmla="*/ 531 w 1895"/>
                  <a:gd name="T11" fmla="*/ 694 h 1144"/>
                  <a:gd name="T12" fmla="*/ 416 w 1895"/>
                  <a:gd name="T13" fmla="*/ 774 h 1144"/>
                  <a:gd name="T14" fmla="*/ 288 w 1895"/>
                  <a:gd name="T15" fmla="*/ 823 h 1144"/>
                  <a:gd name="T16" fmla="*/ 195 w 1895"/>
                  <a:gd name="T17" fmla="*/ 882 h 1144"/>
                  <a:gd name="T18" fmla="*/ 939 w 1895"/>
                  <a:gd name="T19" fmla="*/ 796 h 1144"/>
                  <a:gd name="T20" fmla="*/ 1033 w 1895"/>
                  <a:gd name="T21" fmla="*/ 796 h 1144"/>
                  <a:gd name="T22" fmla="*/ 1738 w 1895"/>
                  <a:gd name="T23" fmla="*/ 889 h 1144"/>
                  <a:gd name="T24" fmla="*/ 1721 w 1895"/>
                  <a:gd name="T25" fmla="*/ 781 h 1144"/>
                  <a:gd name="T26" fmla="*/ 1688 w 1895"/>
                  <a:gd name="T27" fmla="*/ 707 h 1144"/>
                  <a:gd name="T28" fmla="*/ 1599 w 1895"/>
                  <a:gd name="T29" fmla="*/ 677 h 1144"/>
                  <a:gd name="T30" fmla="*/ 1409 w 1895"/>
                  <a:gd name="T31" fmla="*/ 660 h 1144"/>
                  <a:gd name="T32" fmla="*/ 1215 w 1895"/>
                  <a:gd name="T33" fmla="*/ 635 h 1144"/>
                  <a:gd name="T34" fmla="*/ 1025 w 1895"/>
                  <a:gd name="T35" fmla="*/ 592 h 1144"/>
                  <a:gd name="T36" fmla="*/ 843 w 1895"/>
                  <a:gd name="T37" fmla="*/ 522 h 1144"/>
                  <a:gd name="T38" fmla="*/ 679 w 1895"/>
                  <a:gd name="T39" fmla="*/ 415 h 1144"/>
                  <a:gd name="T40" fmla="*/ 1099 w 1895"/>
                  <a:gd name="T41" fmla="*/ 9 h 1144"/>
                  <a:gd name="T42" fmla="*/ 1286 w 1895"/>
                  <a:gd name="T43" fmla="*/ 52 h 1144"/>
                  <a:gd name="T44" fmla="*/ 1441 w 1895"/>
                  <a:gd name="T45" fmla="*/ 125 h 1144"/>
                  <a:gd name="T46" fmla="*/ 1569 w 1895"/>
                  <a:gd name="T47" fmla="*/ 225 h 1144"/>
                  <a:gd name="T48" fmla="*/ 1670 w 1895"/>
                  <a:gd name="T49" fmla="*/ 345 h 1144"/>
                  <a:gd name="T50" fmla="*/ 1750 w 1895"/>
                  <a:gd name="T51" fmla="*/ 482 h 1144"/>
                  <a:gd name="T52" fmla="*/ 1809 w 1895"/>
                  <a:gd name="T53" fmla="*/ 627 h 1144"/>
                  <a:gd name="T54" fmla="*/ 1851 w 1895"/>
                  <a:gd name="T55" fmla="*/ 779 h 1144"/>
                  <a:gd name="T56" fmla="*/ 1879 w 1895"/>
                  <a:gd name="T57" fmla="*/ 931 h 1144"/>
                  <a:gd name="T58" fmla="*/ 1895 w 1895"/>
                  <a:gd name="T59" fmla="*/ 1077 h 1144"/>
                  <a:gd name="T60" fmla="*/ 1737 w 1895"/>
                  <a:gd name="T61" fmla="*/ 1021 h 1144"/>
                  <a:gd name="T62" fmla="*/ 1570 w 1895"/>
                  <a:gd name="T63" fmla="*/ 1127 h 1144"/>
                  <a:gd name="T64" fmla="*/ 939 w 1895"/>
                  <a:gd name="T65" fmla="*/ 1039 h 1144"/>
                  <a:gd name="T66" fmla="*/ 402 w 1895"/>
                  <a:gd name="T67" fmla="*/ 1004 h 1144"/>
                  <a:gd name="T68" fmla="*/ 215 w 1895"/>
                  <a:gd name="T69" fmla="*/ 1089 h 1144"/>
                  <a:gd name="T70" fmla="*/ 0 w 1895"/>
                  <a:gd name="T71" fmla="*/ 949 h 1144"/>
                  <a:gd name="T72" fmla="*/ 0 w 1895"/>
                  <a:gd name="T73" fmla="*/ 926 h 1144"/>
                  <a:gd name="T74" fmla="*/ 4 w 1895"/>
                  <a:gd name="T75" fmla="*/ 864 h 1144"/>
                  <a:gd name="T76" fmla="*/ 18 w 1895"/>
                  <a:gd name="T77" fmla="*/ 771 h 1144"/>
                  <a:gd name="T78" fmla="*/ 46 w 1895"/>
                  <a:gd name="T79" fmla="*/ 657 h 1144"/>
                  <a:gd name="T80" fmla="*/ 95 w 1895"/>
                  <a:gd name="T81" fmla="*/ 530 h 1144"/>
                  <a:gd name="T82" fmla="*/ 168 w 1895"/>
                  <a:gd name="T83" fmla="*/ 402 h 1144"/>
                  <a:gd name="T84" fmla="*/ 272 w 1895"/>
                  <a:gd name="T85" fmla="*/ 281 h 1144"/>
                  <a:gd name="T86" fmla="*/ 412 w 1895"/>
                  <a:gd name="T87" fmla="*/ 176 h 1144"/>
                  <a:gd name="T88" fmla="*/ 505 w 1895"/>
                  <a:gd name="T89" fmla="*/ 137 h 1144"/>
                  <a:gd name="T90" fmla="*/ 565 w 1895"/>
                  <a:gd name="T91" fmla="*/ 129 h 1144"/>
                  <a:gd name="T92" fmla="*/ 606 w 1895"/>
                  <a:gd name="T93" fmla="*/ 109 h 1144"/>
                  <a:gd name="T94" fmla="*/ 636 w 1895"/>
                  <a:gd name="T95" fmla="*/ 72 h 1144"/>
                  <a:gd name="T96" fmla="*/ 681 w 1895"/>
                  <a:gd name="T97" fmla="*/ 36 h 1144"/>
                  <a:gd name="T98" fmla="*/ 763 w 1895"/>
                  <a:gd name="T99" fmla="*/ 14 h 1144"/>
                  <a:gd name="T100" fmla="*/ 877 w 1895"/>
                  <a:gd name="T101" fmla="*/ 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5" h="1144">
                    <a:moveTo>
                      <a:pt x="1093" y="856"/>
                    </a:moveTo>
                    <a:lnTo>
                      <a:pt x="1093" y="1069"/>
                    </a:lnTo>
                    <a:lnTo>
                      <a:pt x="1510" y="1069"/>
                    </a:lnTo>
                    <a:lnTo>
                      <a:pt x="1510" y="856"/>
                    </a:lnTo>
                    <a:lnTo>
                      <a:pt x="1093" y="856"/>
                    </a:lnTo>
                    <a:close/>
                    <a:moveTo>
                      <a:pt x="462" y="856"/>
                    </a:moveTo>
                    <a:lnTo>
                      <a:pt x="462" y="1069"/>
                    </a:lnTo>
                    <a:lnTo>
                      <a:pt x="879" y="1069"/>
                    </a:lnTo>
                    <a:lnTo>
                      <a:pt x="879" y="856"/>
                    </a:lnTo>
                    <a:lnTo>
                      <a:pt x="462" y="856"/>
                    </a:lnTo>
                    <a:close/>
                    <a:moveTo>
                      <a:pt x="679" y="415"/>
                    </a:moveTo>
                    <a:lnTo>
                      <a:pt x="671" y="463"/>
                    </a:lnTo>
                    <a:lnTo>
                      <a:pt x="660" y="507"/>
                    </a:lnTo>
                    <a:lnTo>
                      <a:pt x="642" y="550"/>
                    </a:lnTo>
                    <a:lnTo>
                      <a:pt x="620" y="590"/>
                    </a:lnTo>
                    <a:lnTo>
                      <a:pt x="594" y="627"/>
                    </a:lnTo>
                    <a:lnTo>
                      <a:pt x="564" y="662"/>
                    </a:lnTo>
                    <a:lnTo>
                      <a:pt x="531" y="694"/>
                    </a:lnTo>
                    <a:lnTo>
                      <a:pt x="495" y="724"/>
                    </a:lnTo>
                    <a:lnTo>
                      <a:pt x="456" y="751"/>
                    </a:lnTo>
                    <a:lnTo>
                      <a:pt x="416" y="774"/>
                    </a:lnTo>
                    <a:lnTo>
                      <a:pt x="375" y="794"/>
                    </a:lnTo>
                    <a:lnTo>
                      <a:pt x="332" y="811"/>
                    </a:lnTo>
                    <a:lnTo>
                      <a:pt x="288" y="823"/>
                    </a:lnTo>
                    <a:lnTo>
                      <a:pt x="244" y="832"/>
                    </a:lnTo>
                    <a:lnTo>
                      <a:pt x="201" y="837"/>
                    </a:lnTo>
                    <a:lnTo>
                      <a:pt x="195" y="882"/>
                    </a:lnTo>
                    <a:lnTo>
                      <a:pt x="402" y="912"/>
                    </a:lnTo>
                    <a:lnTo>
                      <a:pt x="402" y="796"/>
                    </a:lnTo>
                    <a:lnTo>
                      <a:pt x="939" y="796"/>
                    </a:lnTo>
                    <a:lnTo>
                      <a:pt x="939" y="920"/>
                    </a:lnTo>
                    <a:lnTo>
                      <a:pt x="1033" y="920"/>
                    </a:lnTo>
                    <a:lnTo>
                      <a:pt x="1033" y="796"/>
                    </a:lnTo>
                    <a:lnTo>
                      <a:pt x="1570" y="796"/>
                    </a:lnTo>
                    <a:lnTo>
                      <a:pt x="1570" y="916"/>
                    </a:lnTo>
                    <a:lnTo>
                      <a:pt x="1738" y="889"/>
                    </a:lnTo>
                    <a:lnTo>
                      <a:pt x="1734" y="851"/>
                    </a:lnTo>
                    <a:lnTo>
                      <a:pt x="1728" y="814"/>
                    </a:lnTo>
                    <a:lnTo>
                      <a:pt x="1721" y="781"/>
                    </a:lnTo>
                    <a:lnTo>
                      <a:pt x="1711" y="752"/>
                    </a:lnTo>
                    <a:lnTo>
                      <a:pt x="1701" y="728"/>
                    </a:lnTo>
                    <a:lnTo>
                      <a:pt x="1688" y="707"/>
                    </a:lnTo>
                    <a:lnTo>
                      <a:pt x="1676" y="692"/>
                    </a:lnTo>
                    <a:lnTo>
                      <a:pt x="1661" y="682"/>
                    </a:lnTo>
                    <a:lnTo>
                      <a:pt x="1599" y="677"/>
                    </a:lnTo>
                    <a:lnTo>
                      <a:pt x="1537" y="671"/>
                    </a:lnTo>
                    <a:lnTo>
                      <a:pt x="1473" y="666"/>
                    </a:lnTo>
                    <a:lnTo>
                      <a:pt x="1409" y="660"/>
                    </a:lnTo>
                    <a:lnTo>
                      <a:pt x="1345" y="653"/>
                    </a:lnTo>
                    <a:lnTo>
                      <a:pt x="1280" y="645"/>
                    </a:lnTo>
                    <a:lnTo>
                      <a:pt x="1215" y="635"/>
                    </a:lnTo>
                    <a:lnTo>
                      <a:pt x="1151" y="623"/>
                    </a:lnTo>
                    <a:lnTo>
                      <a:pt x="1087" y="608"/>
                    </a:lnTo>
                    <a:lnTo>
                      <a:pt x="1025" y="592"/>
                    </a:lnTo>
                    <a:lnTo>
                      <a:pt x="963" y="572"/>
                    </a:lnTo>
                    <a:lnTo>
                      <a:pt x="902" y="549"/>
                    </a:lnTo>
                    <a:lnTo>
                      <a:pt x="843" y="522"/>
                    </a:lnTo>
                    <a:lnTo>
                      <a:pt x="785" y="491"/>
                    </a:lnTo>
                    <a:lnTo>
                      <a:pt x="731" y="456"/>
                    </a:lnTo>
                    <a:lnTo>
                      <a:pt x="679" y="415"/>
                    </a:lnTo>
                    <a:close/>
                    <a:moveTo>
                      <a:pt x="956" y="0"/>
                    </a:moveTo>
                    <a:lnTo>
                      <a:pt x="1030" y="2"/>
                    </a:lnTo>
                    <a:lnTo>
                      <a:pt x="1099" y="9"/>
                    </a:lnTo>
                    <a:lnTo>
                      <a:pt x="1165" y="19"/>
                    </a:lnTo>
                    <a:lnTo>
                      <a:pt x="1227" y="33"/>
                    </a:lnTo>
                    <a:lnTo>
                      <a:pt x="1286" y="52"/>
                    </a:lnTo>
                    <a:lnTo>
                      <a:pt x="1340" y="73"/>
                    </a:lnTo>
                    <a:lnTo>
                      <a:pt x="1392" y="97"/>
                    </a:lnTo>
                    <a:lnTo>
                      <a:pt x="1441" y="125"/>
                    </a:lnTo>
                    <a:lnTo>
                      <a:pt x="1486" y="155"/>
                    </a:lnTo>
                    <a:lnTo>
                      <a:pt x="1529" y="189"/>
                    </a:lnTo>
                    <a:lnTo>
                      <a:pt x="1569" y="225"/>
                    </a:lnTo>
                    <a:lnTo>
                      <a:pt x="1605" y="262"/>
                    </a:lnTo>
                    <a:lnTo>
                      <a:pt x="1639" y="303"/>
                    </a:lnTo>
                    <a:lnTo>
                      <a:pt x="1670" y="345"/>
                    </a:lnTo>
                    <a:lnTo>
                      <a:pt x="1699" y="389"/>
                    </a:lnTo>
                    <a:lnTo>
                      <a:pt x="1726" y="434"/>
                    </a:lnTo>
                    <a:lnTo>
                      <a:pt x="1750" y="482"/>
                    </a:lnTo>
                    <a:lnTo>
                      <a:pt x="1771" y="529"/>
                    </a:lnTo>
                    <a:lnTo>
                      <a:pt x="1791" y="578"/>
                    </a:lnTo>
                    <a:lnTo>
                      <a:pt x="1809" y="627"/>
                    </a:lnTo>
                    <a:lnTo>
                      <a:pt x="1824" y="678"/>
                    </a:lnTo>
                    <a:lnTo>
                      <a:pt x="1839" y="729"/>
                    </a:lnTo>
                    <a:lnTo>
                      <a:pt x="1851" y="779"/>
                    </a:lnTo>
                    <a:lnTo>
                      <a:pt x="1862" y="830"/>
                    </a:lnTo>
                    <a:lnTo>
                      <a:pt x="1872" y="881"/>
                    </a:lnTo>
                    <a:lnTo>
                      <a:pt x="1879" y="931"/>
                    </a:lnTo>
                    <a:lnTo>
                      <a:pt x="1885" y="981"/>
                    </a:lnTo>
                    <a:lnTo>
                      <a:pt x="1890" y="1030"/>
                    </a:lnTo>
                    <a:lnTo>
                      <a:pt x="1895" y="1077"/>
                    </a:lnTo>
                    <a:lnTo>
                      <a:pt x="1725" y="1110"/>
                    </a:lnTo>
                    <a:lnTo>
                      <a:pt x="1732" y="1066"/>
                    </a:lnTo>
                    <a:lnTo>
                      <a:pt x="1737" y="1021"/>
                    </a:lnTo>
                    <a:lnTo>
                      <a:pt x="1741" y="980"/>
                    </a:lnTo>
                    <a:lnTo>
                      <a:pt x="1570" y="1006"/>
                    </a:lnTo>
                    <a:lnTo>
                      <a:pt x="1570" y="1127"/>
                    </a:lnTo>
                    <a:lnTo>
                      <a:pt x="1033" y="1127"/>
                    </a:lnTo>
                    <a:lnTo>
                      <a:pt x="1033" y="1039"/>
                    </a:lnTo>
                    <a:lnTo>
                      <a:pt x="939" y="1039"/>
                    </a:lnTo>
                    <a:lnTo>
                      <a:pt x="939" y="1127"/>
                    </a:lnTo>
                    <a:lnTo>
                      <a:pt x="402" y="1127"/>
                    </a:lnTo>
                    <a:lnTo>
                      <a:pt x="402" y="1004"/>
                    </a:lnTo>
                    <a:lnTo>
                      <a:pt x="197" y="973"/>
                    </a:lnTo>
                    <a:lnTo>
                      <a:pt x="205" y="1032"/>
                    </a:lnTo>
                    <a:lnTo>
                      <a:pt x="215" y="1089"/>
                    </a:lnTo>
                    <a:lnTo>
                      <a:pt x="230" y="1144"/>
                    </a:lnTo>
                    <a:lnTo>
                      <a:pt x="10" y="1106"/>
                    </a:lnTo>
                    <a:lnTo>
                      <a:pt x="0" y="949"/>
                    </a:lnTo>
                    <a:lnTo>
                      <a:pt x="0" y="947"/>
                    </a:lnTo>
                    <a:lnTo>
                      <a:pt x="0" y="939"/>
                    </a:lnTo>
                    <a:lnTo>
                      <a:pt x="0" y="926"/>
                    </a:lnTo>
                    <a:lnTo>
                      <a:pt x="1" y="909"/>
                    </a:lnTo>
                    <a:lnTo>
                      <a:pt x="2" y="888"/>
                    </a:lnTo>
                    <a:lnTo>
                      <a:pt x="4" y="864"/>
                    </a:lnTo>
                    <a:lnTo>
                      <a:pt x="8" y="836"/>
                    </a:lnTo>
                    <a:lnTo>
                      <a:pt x="12" y="804"/>
                    </a:lnTo>
                    <a:lnTo>
                      <a:pt x="18" y="771"/>
                    </a:lnTo>
                    <a:lnTo>
                      <a:pt x="25" y="734"/>
                    </a:lnTo>
                    <a:lnTo>
                      <a:pt x="35" y="696"/>
                    </a:lnTo>
                    <a:lnTo>
                      <a:pt x="46" y="657"/>
                    </a:lnTo>
                    <a:lnTo>
                      <a:pt x="60" y="615"/>
                    </a:lnTo>
                    <a:lnTo>
                      <a:pt x="76" y="573"/>
                    </a:lnTo>
                    <a:lnTo>
                      <a:pt x="95" y="530"/>
                    </a:lnTo>
                    <a:lnTo>
                      <a:pt x="116" y="488"/>
                    </a:lnTo>
                    <a:lnTo>
                      <a:pt x="140" y="445"/>
                    </a:lnTo>
                    <a:lnTo>
                      <a:pt x="168" y="402"/>
                    </a:lnTo>
                    <a:lnTo>
                      <a:pt x="198" y="360"/>
                    </a:lnTo>
                    <a:lnTo>
                      <a:pt x="233" y="320"/>
                    </a:lnTo>
                    <a:lnTo>
                      <a:pt x="272" y="281"/>
                    </a:lnTo>
                    <a:lnTo>
                      <a:pt x="315" y="244"/>
                    </a:lnTo>
                    <a:lnTo>
                      <a:pt x="361" y="209"/>
                    </a:lnTo>
                    <a:lnTo>
                      <a:pt x="412" y="176"/>
                    </a:lnTo>
                    <a:lnTo>
                      <a:pt x="468" y="147"/>
                    </a:lnTo>
                    <a:lnTo>
                      <a:pt x="485" y="141"/>
                    </a:lnTo>
                    <a:lnTo>
                      <a:pt x="505" y="137"/>
                    </a:lnTo>
                    <a:lnTo>
                      <a:pt x="524" y="134"/>
                    </a:lnTo>
                    <a:lnTo>
                      <a:pt x="545" y="132"/>
                    </a:lnTo>
                    <a:lnTo>
                      <a:pt x="565" y="129"/>
                    </a:lnTo>
                    <a:lnTo>
                      <a:pt x="584" y="125"/>
                    </a:lnTo>
                    <a:lnTo>
                      <a:pt x="596" y="119"/>
                    </a:lnTo>
                    <a:lnTo>
                      <a:pt x="606" y="109"/>
                    </a:lnTo>
                    <a:lnTo>
                      <a:pt x="616" y="98"/>
                    </a:lnTo>
                    <a:lnTo>
                      <a:pt x="625" y="85"/>
                    </a:lnTo>
                    <a:lnTo>
                      <a:pt x="636" y="72"/>
                    </a:lnTo>
                    <a:lnTo>
                      <a:pt x="648" y="58"/>
                    </a:lnTo>
                    <a:lnTo>
                      <a:pt x="663" y="46"/>
                    </a:lnTo>
                    <a:lnTo>
                      <a:pt x="681" y="36"/>
                    </a:lnTo>
                    <a:lnTo>
                      <a:pt x="703" y="28"/>
                    </a:lnTo>
                    <a:lnTo>
                      <a:pt x="731" y="20"/>
                    </a:lnTo>
                    <a:lnTo>
                      <a:pt x="763" y="14"/>
                    </a:lnTo>
                    <a:lnTo>
                      <a:pt x="799" y="9"/>
                    </a:lnTo>
                    <a:lnTo>
                      <a:pt x="837" y="6"/>
                    </a:lnTo>
                    <a:lnTo>
                      <a:pt x="877" y="2"/>
                    </a:lnTo>
                    <a:lnTo>
                      <a:pt x="917" y="0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53" name="Freeform 80"/>
              <p:cNvSpPr>
                <a:spLocks noEditPoints="1"/>
              </p:cNvSpPr>
              <p:nvPr/>
            </p:nvSpPr>
            <p:spPr bwMode="auto">
              <a:xfrm>
                <a:off x="7843130" y="5887022"/>
                <a:ext cx="260077" cy="260825"/>
              </a:xfrm>
              <a:custGeom>
                <a:avLst/>
                <a:gdLst>
                  <a:gd name="T0" fmla="*/ 1412 w 2685"/>
                  <a:gd name="T1" fmla="*/ 298 h 2179"/>
                  <a:gd name="T2" fmla="*/ 2463 w 2685"/>
                  <a:gd name="T3" fmla="*/ 1891 h 2179"/>
                  <a:gd name="T4" fmla="*/ 2454 w 2685"/>
                  <a:gd name="T5" fmla="*/ 1376 h 2179"/>
                  <a:gd name="T6" fmla="*/ 2410 w 2685"/>
                  <a:gd name="T7" fmla="*/ 1373 h 2179"/>
                  <a:gd name="T8" fmla="*/ 2344 w 2685"/>
                  <a:gd name="T9" fmla="*/ 1348 h 2179"/>
                  <a:gd name="T10" fmla="*/ 2287 w 2685"/>
                  <a:gd name="T11" fmla="*/ 1299 h 2179"/>
                  <a:gd name="T12" fmla="*/ 2244 w 2685"/>
                  <a:gd name="T13" fmla="*/ 1233 h 2179"/>
                  <a:gd name="T14" fmla="*/ 2215 w 2685"/>
                  <a:gd name="T15" fmla="*/ 1153 h 2179"/>
                  <a:gd name="T16" fmla="*/ 2206 w 2685"/>
                  <a:gd name="T17" fmla="*/ 1062 h 2179"/>
                  <a:gd name="T18" fmla="*/ 2215 w 2685"/>
                  <a:gd name="T19" fmla="*/ 972 h 2179"/>
                  <a:gd name="T20" fmla="*/ 2244 w 2685"/>
                  <a:gd name="T21" fmla="*/ 892 h 2179"/>
                  <a:gd name="T22" fmla="*/ 2287 w 2685"/>
                  <a:gd name="T23" fmla="*/ 825 h 2179"/>
                  <a:gd name="T24" fmla="*/ 2344 w 2685"/>
                  <a:gd name="T25" fmla="*/ 778 h 2179"/>
                  <a:gd name="T26" fmla="*/ 2410 w 2685"/>
                  <a:gd name="T27" fmla="*/ 752 h 2179"/>
                  <a:gd name="T28" fmla="*/ 2454 w 2685"/>
                  <a:gd name="T29" fmla="*/ 749 h 2179"/>
                  <a:gd name="T30" fmla="*/ 2463 w 2685"/>
                  <a:gd name="T31" fmla="*/ 130 h 2179"/>
                  <a:gd name="T32" fmla="*/ 252 w 2685"/>
                  <a:gd name="T33" fmla="*/ 750 h 2179"/>
                  <a:gd name="T34" fmla="*/ 318 w 2685"/>
                  <a:gd name="T35" fmla="*/ 767 h 2179"/>
                  <a:gd name="T36" fmla="*/ 375 w 2685"/>
                  <a:gd name="T37" fmla="*/ 806 h 2179"/>
                  <a:gd name="T38" fmla="*/ 424 w 2685"/>
                  <a:gd name="T39" fmla="*/ 862 h 2179"/>
                  <a:gd name="T40" fmla="*/ 458 w 2685"/>
                  <a:gd name="T41" fmla="*/ 933 h 2179"/>
                  <a:gd name="T42" fmla="*/ 476 w 2685"/>
                  <a:gd name="T43" fmla="*/ 1017 h 2179"/>
                  <a:gd name="T44" fmla="*/ 476 w 2685"/>
                  <a:gd name="T45" fmla="*/ 1108 h 2179"/>
                  <a:gd name="T46" fmla="*/ 458 w 2685"/>
                  <a:gd name="T47" fmla="*/ 1191 h 2179"/>
                  <a:gd name="T48" fmla="*/ 424 w 2685"/>
                  <a:gd name="T49" fmla="*/ 1263 h 2179"/>
                  <a:gd name="T50" fmla="*/ 375 w 2685"/>
                  <a:gd name="T51" fmla="*/ 1320 h 2179"/>
                  <a:gd name="T52" fmla="*/ 318 w 2685"/>
                  <a:gd name="T53" fmla="*/ 1358 h 2179"/>
                  <a:gd name="T54" fmla="*/ 252 w 2685"/>
                  <a:gd name="T55" fmla="*/ 1375 h 2179"/>
                  <a:gd name="T56" fmla="*/ 1302 w 2685"/>
                  <a:gd name="T57" fmla="*/ 2059 h 2179"/>
                  <a:gd name="T58" fmla="*/ 252 w 2685"/>
                  <a:gd name="T59" fmla="*/ 130 h 2179"/>
                  <a:gd name="T60" fmla="*/ 1357 w 2685"/>
                  <a:gd name="T61" fmla="*/ 194 h 2179"/>
                  <a:gd name="T62" fmla="*/ 2574 w 2685"/>
                  <a:gd name="T63" fmla="*/ 797 h 2179"/>
                  <a:gd name="T64" fmla="*/ 2624 w 2685"/>
                  <a:gd name="T65" fmla="*/ 855 h 2179"/>
                  <a:gd name="T66" fmla="*/ 2662 w 2685"/>
                  <a:gd name="T67" fmla="*/ 929 h 2179"/>
                  <a:gd name="T68" fmla="*/ 2683 w 2685"/>
                  <a:gd name="T69" fmla="*/ 1015 h 2179"/>
                  <a:gd name="T70" fmla="*/ 2683 w 2685"/>
                  <a:gd name="T71" fmla="*/ 1110 h 2179"/>
                  <a:gd name="T72" fmla="*/ 2662 w 2685"/>
                  <a:gd name="T73" fmla="*/ 1196 h 2179"/>
                  <a:gd name="T74" fmla="*/ 2624 w 2685"/>
                  <a:gd name="T75" fmla="*/ 1270 h 2179"/>
                  <a:gd name="T76" fmla="*/ 2574 w 2685"/>
                  <a:gd name="T77" fmla="*/ 1328 h 2179"/>
                  <a:gd name="T78" fmla="*/ 1357 w 2685"/>
                  <a:gd name="T79" fmla="*/ 2179 h 2179"/>
                  <a:gd name="T80" fmla="*/ 140 w 2685"/>
                  <a:gd name="T81" fmla="*/ 1349 h 2179"/>
                  <a:gd name="T82" fmla="*/ 84 w 2685"/>
                  <a:gd name="T83" fmla="*/ 1300 h 2179"/>
                  <a:gd name="T84" fmla="*/ 39 w 2685"/>
                  <a:gd name="T85" fmla="*/ 1234 h 2179"/>
                  <a:gd name="T86" fmla="*/ 10 w 2685"/>
                  <a:gd name="T87" fmla="*/ 1154 h 2179"/>
                  <a:gd name="T88" fmla="*/ 0 w 2685"/>
                  <a:gd name="T89" fmla="*/ 1062 h 2179"/>
                  <a:gd name="T90" fmla="*/ 10 w 2685"/>
                  <a:gd name="T91" fmla="*/ 971 h 2179"/>
                  <a:gd name="T92" fmla="*/ 39 w 2685"/>
                  <a:gd name="T93" fmla="*/ 890 h 2179"/>
                  <a:gd name="T94" fmla="*/ 84 w 2685"/>
                  <a:gd name="T95" fmla="*/ 824 h 2179"/>
                  <a:gd name="T96" fmla="*/ 140 w 2685"/>
                  <a:gd name="T97" fmla="*/ 776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85" h="2179">
                    <a:moveTo>
                      <a:pt x="2463" y="130"/>
                    </a:moveTo>
                    <a:lnTo>
                      <a:pt x="1412" y="298"/>
                    </a:lnTo>
                    <a:lnTo>
                      <a:pt x="1412" y="2059"/>
                    </a:lnTo>
                    <a:lnTo>
                      <a:pt x="2463" y="1891"/>
                    </a:lnTo>
                    <a:lnTo>
                      <a:pt x="2463" y="1374"/>
                    </a:lnTo>
                    <a:lnTo>
                      <a:pt x="2454" y="1376"/>
                    </a:lnTo>
                    <a:lnTo>
                      <a:pt x="2445" y="1376"/>
                    </a:lnTo>
                    <a:lnTo>
                      <a:pt x="2410" y="1373"/>
                    </a:lnTo>
                    <a:lnTo>
                      <a:pt x="2376" y="1363"/>
                    </a:lnTo>
                    <a:lnTo>
                      <a:pt x="2344" y="1348"/>
                    </a:lnTo>
                    <a:lnTo>
                      <a:pt x="2315" y="1326"/>
                    </a:lnTo>
                    <a:lnTo>
                      <a:pt x="2287" y="1299"/>
                    </a:lnTo>
                    <a:lnTo>
                      <a:pt x="2264" y="1268"/>
                    </a:lnTo>
                    <a:lnTo>
                      <a:pt x="2244" y="1233"/>
                    </a:lnTo>
                    <a:lnTo>
                      <a:pt x="2228" y="1195"/>
                    </a:lnTo>
                    <a:lnTo>
                      <a:pt x="2215" y="1153"/>
                    </a:lnTo>
                    <a:lnTo>
                      <a:pt x="2208" y="1109"/>
                    </a:lnTo>
                    <a:lnTo>
                      <a:pt x="2206" y="1062"/>
                    </a:lnTo>
                    <a:lnTo>
                      <a:pt x="2208" y="1016"/>
                    </a:lnTo>
                    <a:lnTo>
                      <a:pt x="2215" y="972"/>
                    </a:lnTo>
                    <a:lnTo>
                      <a:pt x="2228" y="930"/>
                    </a:lnTo>
                    <a:lnTo>
                      <a:pt x="2244" y="892"/>
                    </a:lnTo>
                    <a:lnTo>
                      <a:pt x="2264" y="857"/>
                    </a:lnTo>
                    <a:lnTo>
                      <a:pt x="2287" y="825"/>
                    </a:lnTo>
                    <a:lnTo>
                      <a:pt x="2315" y="799"/>
                    </a:lnTo>
                    <a:lnTo>
                      <a:pt x="2344" y="778"/>
                    </a:lnTo>
                    <a:lnTo>
                      <a:pt x="2376" y="762"/>
                    </a:lnTo>
                    <a:lnTo>
                      <a:pt x="2410" y="752"/>
                    </a:lnTo>
                    <a:lnTo>
                      <a:pt x="2445" y="749"/>
                    </a:lnTo>
                    <a:lnTo>
                      <a:pt x="2454" y="749"/>
                    </a:lnTo>
                    <a:lnTo>
                      <a:pt x="2463" y="751"/>
                    </a:lnTo>
                    <a:lnTo>
                      <a:pt x="2463" y="130"/>
                    </a:lnTo>
                    <a:close/>
                    <a:moveTo>
                      <a:pt x="252" y="130"/>
                    </a:moveTo>
                    <a:lnTo>
                      <a:pt x="252" y="750"/>
                    </a:lnTo>
                    <a:lnTo>
                      <a:pt x="285" y="755"/>
                    </a:lnTo>
                    <a:lnTo>
                      <a:pt x="318" y="767"/>
                    </a:lnTo>
                    <a:lnTo>
                      <a:pt x="348" y="784"/>
                    </a:lnTo>
                    <a:lnTo>
                      <a:pt x="375" y="806"/>
                    </a:lnTo>
                    <a:lnTo>
                      <a:pt x="400" y="832"/>
                    </a:lnTo>
                    <a:lnTo>
                      <a:pt x="424" y="862"/>
                    </a:lnTo>
                    <a:lnTo>
                      <a:pt x="442" y="897"/>
                    </a:lnTo>
                    <a:lnTo>
                      <a:pt x="458" y="933"/>
                    </a:lnTo>
                    <a:lnTo>
                      <a:pt x="469" y="974"/>
                    </a:lnTo>
                    <a:lnTo>
                      <a:pt x="476" y="1017"/>
                    </a:lnTo>
                    <a:lnTo>
                      <a:pt x="479" y="1062"/>
                    </a:lnTo>
                    <a:lnTo>
                      <a:pt x="476" y="1108"/>
                    </a:lnTo>
                    <a:lnTo>
                      <a:pt x="469" y="1151"/>
                    </a:lnTo>
                    <a:lnTo>
                      <a:pt x="458" y="1191"/>
                    </a:lnTo>
                    <a:lnTo>
                      <a:pt x="442" y="1229"/>
                    </a:lnTo>
                    <a:lnTo>
                      <a:pt x="424" y="1263"/>
                    </a:lnTo>
                    <a:lnTo>
                      <a:pt x="400" y="1293"/>
                    </a:lnTo>
                    <a:lnTo>
                      <a:pt x="375" y="1320"/>
                    </a:lnTo>
                    <a:lnTo>
                      <a:pt x="348" y="1341"/>
                    </a:lnTo>
                    <a:lnTo>
                      <a:pt x="318" y="1358"/>
                    </a:lnTo>
                    <a:lnTo>
                      <a:pt x="285" y="1370"/>
                    </a:lnTo>
                    <a:lnTo>
                      <a:pt x="252" y="1375"/>
                    </a:lnTo>
                    <a:lnTo>
                      <a:pt x="252" y="1891"/>
                    </a:lnTo>
                    <a:lnTo>
                      <a:pt x="1302" y="2059"/>
                    </a:lnTo>
                    <a:lnTo>
                      <a:pt x="1302" y="298"/>
                    </a:lnTo>
                    <a:lnTo>
                      <a:pt x="252" y="130"/>
                    </a:lnTo>
                    <a:close/>
                    <a:moveTo>
                      <a:pt x="140" y="0"/>
                    </a:moveTo>
                    <a:lnTo>
                      <a:pt x="1357" y="194"/>
                    </a:lnTo>
                    <a:lnTo>
                      <a:pt x="2574" y="0"/>
                    </a:lnTo>
                    <a:lnTo>
                      <a:pt x="2574" y="797"/>
                    </a:lnTo>
                    <a:lnTo>
                      <a:pt x="2600" y="824"/>
                    </a:lnTo>
                    <a:lnTo>
                      <a:pt x="2624" y="855"/>
                    </a:lnTo>
                    <a:lnTo>
                      <a:pt x="2645" y="890"/>
                    </a:lnTo>
                    <a:lnTo>
                      <a:pt x="2662" y="929"/>
                    </a:lnTo>
                    <a:lnTo>
                      <a:pt x="2674" y="971"/>
                    </a:lnTo>
                    <a:lnTo>
                      <a:pt x="2683" y="1015"/>
                    </a:lnTo>
                    <a:lnTo>
                      <a:pt x="2685" y="1062"/>
                    </a:lnTo>
                    <a:lnTo>
                      <a:pt x="2683" y="1110"/>
                    </a:lnTo>
                    <a:lnTo>
                      <a:pt x="2674" y="1154"/>
                    </a:lnTo>
                    <a:lnTo>
                      <a:pt x="2662" y="1196"/>
                    </a:lnTo>
                    <a:lnTo>
                      <a:pt x="2645" y="1234"/>
                    </a:lnTo>
                    <a:lnTo>
                      <a:pt x="2624" y="1270"/>
                    </a:lnTo>
                    <a:lnTo>
                      <a:pt x="2600" y="1300"/>
                    </a:lnTo>
                    <a:lnTo>
                      <a:pt x="2574" y="1328"/>
                    </a:lnTo>
                    <a:lnTo>
                      <a:pt x="2574" y="1985"/>
                    </a:lnTo>
                    <a:lnTo>
                      <a:pt x="1357" y="2179"/>
                    </a:lnTo>
                    <a:lnTo>
                      <a:pt x="140" y="1985"/>
                    </a:lnTo>
                    <a:lnTo>
                      <a:pt x="140" y="1349"/>
                    </a:lnTo>
                    <a:lnTo>
                      <a:pt x="111" y="1327"/>
                    </a:lnTo>
                    <a:lnTo>
                      <a:pt x="84" y="1300"/>
                    </a:lnTo>
                    <a:lnTo>
                      <a:pt x="60" y="1270"/>
                    </a:lnTo>
                    <a:lnTo>
                      <a:pt x="39" y="1234"/>
                    </a:lnTo>
                    <a:lnTo>
                      <a:pt x="22" y="1196"/>
                    </a:lnTo>
                    <a:lnTo>
                      <a:pt x="10" y="1154"/>
                    </a:lnTo>
                    <a:lnTo>
                      <a:pt x="2" y="1110"/>
                    </a:lnTo>
                    <a:lnTo>
                      <a:pt x="0" y="1062"/>
                    </a:lnTo>
                    <a:lnTo>
                      <a:pt x="2" y="1015"/>
                    </a:lnTo>
                    <a:lnTo>
                      <a:pt x="10" y="971"/>
                    </a:lnTo>
                    <a:lnTo>
                      <a:pt x="22" y="929"/>
                    </a:lnTo>
                    <a:lnTo>
                      <a:pt x="39" y="890"/>
                    </a:lnTo>
                    <a:lnTo>
                      <a:pt x="60" y="855"/>
                    </a:lnTo>
                    <a:lnTo>
                      <a:pt x="84" y="824"/>
                    </a:lnTo>
                    <a:lnTo>
                      <a:pt x="111" y="798"/>
                    </a:lnTo>
                    <a:lnTo>
                      <a:pt x="140" y="776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 kern="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3570" y="2125335"/>
              <a:ext cx="666757" cy="388049"/>
            </a:xfrm>
            <a:prstGeom prst="rect">
              <a:avLst/>
            </a:prstGeom>
          </p:spPr>
        </p:pic>
      </p:grpSp>
      <p:pic>
        <p:nvPicPr>
          <p:cNvPr id="267" name="Picture 266"/>
          <p:cNvPicPr>
            <a:picLocks noChangeAspect="1"/>
          </p:cNvPicPr>
          <p:nvPr/>
        </p:nvPicPr>
        <p:blipFill>
          <a:blip r:embed="rId17" cstate="print">
            <a:alphaModFix amt="29000"/>
          </a:blip>
          <a:stretch>
            <a:fillRect/>
          </a:stretch>
        </p:blipFill>
        <p:spPr>
          <a:xfrm>
            <a:off x="3747078" y="2210167"/>
            <a:ext cx="1815522" cy="1219381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33" y="2325904"/>
            <a:ext cx="2750656" cy="16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1" y="2876550"/>
            <a:ext cx="434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是</a:t>
            </a:r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無限</a:t>
            </a:r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的</a:t>
            </a:r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商</a:t>
            </a:r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機</a:t>
            </a:r>
            <a:r>
              <a:rPr lang="en-US" altLang="zh-TW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ea typeface="Heiti TC Light"/>
                <a:cs typeface="Calibri"/>
              </a:rPr>
              <a:t>!!!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629311"/>
            <a:ext cx="3266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體重管理行業</a:t>
            </a:r>
            <a:r>
              <a:rPr lang="en-US" sz="4000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4000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每</a:t>
            </a:r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 </a:t>
            </a:r>
            <a:r>
              <a:rPr 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$800</a:t>
            </a:r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億 </a:t>
            </a:r>
            <a:endParaRPr lang="en-US" sz="4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5313" y="158115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Weight Loss Industry</a:t>
            </a:r>
            <a:b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$80 Billion - Annually</a:t>
            </a:r>
            <a:endParaRPr lang="en-CA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19400" y="2571750"/>
            <a:ext cx="7239000" cy="8147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ea typeface="Heiti TC Light"/>
                <a:cs typeface="Calibri"/>
              </a:rPr>
              <a:t>The opportunity is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ea typeface="Heiti TC Light"/>
                <a:cs typeface="Calibri"/>
              </a:rPr>
              <a:t>unlimited!!!</a:t>
            </a:r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2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14800" y="628650"/>
            <a:ext cx="5029200" cy="3703320"/>
            <a:chOff x="5424802" y="3102422"/>
            <a:chExt cx="4370326" cy="3956055"/>
          </a:xfrm>
        </p:grpSpPr>
        <p:pic>
          <p:nvPicPr>
            <p:cNvPr id="5" name="Picture 4" descr="http://www.computerbild.de/imgs/2/6/3/7/5/0/1/PC-Monitor-Acer-S234HLbmii-745x559-b7653233125a00c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3988" r="10801"/>
            <a:stretch/>
          </p:blipFill>
          <p:spPr bwMode="auto">
            <a:xfrm rot="152453">
              <a:off x="5424802" y="3102422"/>
              <a:ext cx="4370326" cy="3956055"/>
            </a:xfrm>
            <a:prstGeom prst="rect">
              <a:avLst/>
            </a:prstGeom>
            <a:noFill/>
            <a:scene3d>
              <a:camera prst="orthographicFront">
                <a:rot lat="0" lon="24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1" r="12427" b="84539"/>
            <a:stretch/>
          </p:blipFill>
          <p:spPr bwMode="auto">
            <a:xfrm>
              <a:off x="5607116" y="3476658"/>
              <a:ext cx="3884734" cy="2371072"/>
            </a:xfrm>
            <a:prstGeom prst="rect">
              <a:avLst/>
            </a:prstGeom>
            <a:noFill/>
            <a:ln>
              <a:noFill/>
            </a:ln>
            <a:scene3d>
              <a:camera prst="perspectiveHeroicExtremeLeftFacing" fov="2400000">
                <a:rot lat="21501116" lon="2393242" rev="21470205"/>
              </a:camera>
              <a:lightRig rig="threePt" dir="t"/>
            </a:scene3d>
            <a:sp3d z="9525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57200" y="3668042"/>
            <a:ext cx="3619500" cy="74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FEEDS YOUR </a:t>
            </a:r>
          </a:p>
          <a:p>
            <a:pPr defTabSz="457200">
              <a:lnSpc>
                <a:spcPct val="80000"/>
              </a:lnSpc>
            </a:pP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SHOPPING ANNUITY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Picture 1" descr="S Logo_MAWC20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" y="-19049"/>
            <a:ext cx="3108960" cy="2705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2600" y="2733687"/>
            <a:ext cx="2971800" cy="91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支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援</a:t>
            </a:r>
            <a:endParaRPr lang="en-CA" altLang="zh-TW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>
              <a:lnSpc>
                <a:spcPct val="80000"/>
              </a:lnSpc>
            </a:pPr>
            <a:endParaRPr lang="en-CA" altLang="zh-TW" sz="1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>
              <a:lnSpc>
                <a:spcPct val="8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美安購物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年金</a:t>
            </a:r>
            <a:endParaRPr lang="en-US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84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1178079"/>
            <a:ext cx="4572000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Unlimited opportunity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 works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Become expert in product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Can be shared by anyone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 Education support </a:t>
            </a:r>
          </a:p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Build your customer base</a:t>
            </a:r>
          </a:p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Lead the group, build your team</a:t>
            </a:r>
          </a:p>
          <a:p>
            <a:pPr marL="342900" indent="-342900" defTabSz="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 feeds your Shopping Annuity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189494"/>
            <a:ext cx="358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無限市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場商機</a:t>
            </a:r>
            <a:endParaRPr lang="en-US" altLang="zh-TW" sz="2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效果顯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注</a:t>
            </a:r>
            <a:endParaRPr lang="en-US" altLang="zh-TW" sz="2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成為產品代言人</a:t>
            </a:r>
            <a:endParaRPr lang="en-US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所有人可以分享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 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教育支援</a:t>
            </a:r>
            <a:endParaRPr lang="en-US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建立客戶</a:t>
            </a:r>
            <a:endParaRPr lang="en-US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帶領小組，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建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立團隊</a:t>
            </a:r>
            <a:endParaRPr lang="en-US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TLS支援購物年金</a:t>
            </a:r>
            <a:endParaRPr lang="en-US" sz="2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79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2400" y="84397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zh-TW" altLang="en-US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下一</a:t>
            </a:r>
            <a:r>
              <a:rPr lang="zh-TW" altLang="en-US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步</a:t>
            </a:r>
            <a:r>
              <a:rPr lang="en-CA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THE NEXT </a:t>
            </a:r>
            <a:r>
              <a:rPr lang="en-CA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STEP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1022687"/>
            <a:ext cx="3862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日期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日（日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）</a:t>
            </a:r>
            <a:endParaRPr lang="en-US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時間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12:30 – 6:30 pm</a:t>
            </a:r>
          </a:p>
          <a:p>
            <a:pPr defTabSz="457200"/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費用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$250</a:t>
            </a:r>
            <a:endParaRPr lang="en-CA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666750"/>
            <a:ext cx="4188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Heiti TC Light"/>
                <a:cs typeface="Calibri"/>
              </a:rPr>
              <a:t>TLS Day 1 Training</a:t>
            </a:r>
            <a:endParaRPr lang="en-CA" sz="24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1885950"/>
            <a:ext cx="3998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Date: October 4, 2015</a:t>
            </a:r>
          </a:p>
          <a:p>
            <a:pPr defTabSz="457200"/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Time: 12:30 – 6:30 pm</a:t>
            </a:r>
          </a:p>
          <a:p>
            <a:pPr defTabSz="457200"/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Fee: $250 </a:t>
            </a:r>
            <a:endParaRPr lang="en-CA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8600" y="4239220"/>
            <a:ext cx="9829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endParaRPr lang="en-US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070687"/>
            <a:ext cx="3998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Date: November 15, 2015</a:t>
            </a:r>
          </a:p>
          <a:p>
            <a:pPr defTabSz="457200"/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Time: 12:30 – 6:30 pm</a:t>
            </a:r>
          </a:p>
          <a:p>
            <a:pPr defTabSz="457200"/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Fee: $250 </a:t>
            </a:r>
            <a:endParaRPr lang="en-CA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2800350"/>
            <a:ext cx="4188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Heiti TC Light"/>
                <a:cs typeface="Calibri"/>
              </a:rPr>
              <a:t>TLS Day 2 Training</a:t>
            </a:r>
            <a:endParaRPr lang="en-CA" sz="24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3181350"/>
            <a:ext cx="3862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日期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11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15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日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（日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）</a:t>
            </a:r>
            <a:endParaRPr lang="en-US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時間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12:30 – 6:30 pm</a:t>
            </a:r>
          </a:p>
          <a:p>
            <a:pPr defTabSz="457200"/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費用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$250</a:t>
            </a:r>
            <a:endParaRPr lang="en-CA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44312"/>
            <a:ext cx="1774093" cy="226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/>
          <a:stretch/>
        </p:blipFill>
        <p:spPr>
          <a:xfrm>
            <a:off x="5257800" y="1644312"/>
            <a:ext cx="1638300" cy="226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49" y="1644312"/>
            <a:ext cx="1647951" cy="219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Pentagon 14"/>
          <p:cNvSpPr/>
          <p:nvPr/>
        </p:nvSpPr>
        <p:spPr>
          <a:xfrm flipH="1">
            <a:off x="5257800" y="3570215"/>
            <a:ext cx="1828422" cy="601735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altLang="zh-TW" sz="2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Helen Lin &amp; Luk Ka Wai </a:t>
            </a:r>
            <a:endParaRPr lang="en-US" altLang="zh-TW" sz="2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Pentagon 15"/>
          <p:cNvSpPr/>
          <p:nvPr/>
        </p:nvSpPr>
        <p:spPr>
          <a:xfrm flipH="1">
            <a:off x="7162800" y="3570215"/>
            <a:ext cx="1828422" cy="449335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altLang="zh-TW" sz="2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Maggie Su</a:t>
            </a:r>
            <a:endParaRPr lang="en-US" altLang="zh-TW" sz="2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Pentagon 16"/>
          <p:cNvSpPr/>
          <p:nvPr/>
        </p:nvSpPr>
        <p:spPr>
          <a:xfrm flipH="1">
            <a:off x="3276978" y="3570216"/>
            <a:ext cx="1828422" cy="449335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altLang="zh-TW" sz="2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Calvin </a:t>
            </a:r>
            <a:r>
              <a:rPr lang="en-US" altLang="zh-TW" sz="22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Ip</a:t>
            </a:r>
            <a:endParaRPr lang="en-US" altLang="zh-TW" sz="2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978" y="4412218"/>
            <a:ext cx="579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i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www.hk.unfranchise.com</a:t>
            </a:r>
            <a:endParaRPr lang="en-US" i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9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2190750"/>
            <a:ext cx="45247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8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SOLUTION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4877" y="2023765"/>
            <a:ext cx="480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kern="900" spc="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WELCOME TO TLS WEIGHT LOSS</a:t>
            </a:r>
            <a:endParaRPr lang="en-US" sz="2400" kern="900" spc="18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4" y="375920"/>
            <a:ext cx="2164076" cy="466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56483" y="4600010"/>
            <a:ext cx="32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D</a:t>
            </a:r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7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1" y="3906982"/>
            <a:ext cx="9134560" cy="12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1632978"/>
            <a:ext cx="5791200" cy="857250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2015 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美安香港成功領袖會議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7043" y="2343150"/>
            <a:ext cx="5582774" cy="5539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defTabSz="457200"/>
            <a:r>
              <a:rPr lang="en-US" sz="30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MHK Leadership Conference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7701"/>
          <a:stretch/>
        </p:blipFill>
        <p:spPr>
          <a:xfrm>
            <a:off x="0" y="1052280"/>
            <a:ext cx="3470030" cy="28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185" y="1082516"/>
            <a:ext cx="4108817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中國已</a:t>
            </a:r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是</a:t>
            </a:r>
            <a:endParaRPr lang="en-US" altLang="zh-TW" sz="3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世</a:t>
            </a:r>
            <a:r>
              <a:rPr lang="zh-TW" altLang="en-US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界排名第</a:t>
            </a:r>
            <a:r>
              <a:rPr lang="zh-TW" altLang="en-US" sz="3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二的</a:t>
            </a:r>
            <a:endParaRPr lang="en-US" altLang="zh-TW" sz="34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“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肥胖</a:t>
            </a:r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＂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國家</a:t>
            </a:r>
            <a:endParaRPr lang="en-US" altLang="zh-TW" sz="3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中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國</a:t>
            </a:r>
            <a:r>
              <a:rPr lang="zh-TW" altLang="en-US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逾</a:t>
            </a:r>
            <a:r>
              <a:rPr lang="en-US" altLang="zh-TW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億</a:t>
            </a:r>
            <a:r>
              <a:rPr lang="zh-TW" altLang="en-US" sz="3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人</a:t>
            </a:r>
            <a:endParaRPr lang="en-US" altLang="zh-TW" sz="34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屬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於超重和肥胖人仕</a:t>
            </a:r>
            <a:endParaRPr lang="en-US" sz="3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205627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China has become the </a:t>
            </a:r>
            <a:b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en-US" sz="3200" b="1" baseline="30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nd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largest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“Obesity” Country.</a:t>
            </a:r>
          </a:p>
          <a:p>
            <a:pPr algn="ctr" defTabSz="457200"/>
            <a:r>
              <a:rPr lang="en-US" sz="2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Over 300 millions </a:t>
            </a: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people in China belongs to overweight and obesity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38292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 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://health.takungpao.com.hk/hot/q/2015/0128/2904307.html</a:t>
            </a:r>
          </a:p>
        </p:txBody>
      </p:sp>
    </p:spTree>
    <p:extLst>
      <p:ext uri="{BB962C8B-B14F-4D97-AF65-F5344CB8AC3E}">
        <p14:creationId xmlns:p14="http://schemas.microsoft.com/office/powerpoint/2010/main" val="27557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/>
          <a:stretch/>
        </p:blipFill>
        <p:spPr>
          <a:xfrm>
            <a:off x="5036290" y="742950"/>
            <a:ext cx="3556000" cy="241808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04800" y="972562"/>
            <a:ext cx="3886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香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媒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體曝光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的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瘦身產品廣告高達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2400</a:t>
            </a:r>
            <a:r>
              <a:rPr lang="zh-TW" altLang="en-US" sz="3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萬美</a:t>
            </a:r>
            <a:r>
              <a:rPr lang="zh-TW" altLang="en-US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元</a:t>
            </a:r>
            <a:endParaRPr lang="en-US" altLang="zh-TW" sz="36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Weight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loss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products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advertisement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Hong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Kong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 up to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24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millions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US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dollar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350" y="4209391"/>
            <a:ext cx="441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</a:t>
            </a:r>
            <a:r>
              <a:rPr lang="zh-TW" alt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://www.appledaily.com.tw/appledaily/article/finance/20031012/418474/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56" y="1296372"/>
            <a:ext cx="2239960" cy="287428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91" y="1466191"/>
            <a:ext cx="2533677" cy="27432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17" y="2482656"/>
            <a:ext cx="1104873" cy="16880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16" y="2864937"/>
            <a:ext cx="3124200" cy="15621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64996"/>
            <a:ext cx="2116032" cy="299206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49" y="2143413"/>
            <a:ext cx="1687407" cy="228362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16" y="3300465"/>
            <a:ext cx="2231947" cy="124301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789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4295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於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二零一二年四月，香港人年齡介乎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18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至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64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歲之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間的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選定健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康風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險：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1504950"/>
            <a:ext cx="24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en-US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超重及肥</a:t>
            </a:r>
            <a:r>
              <a:rPr lang="zh-TW" altLang="en-US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胖</a:t>
            </a:r>
            <a:r>
              <a:rPr lang="en-US" altLang="zh-TW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體重指標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23.0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或以上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5048" y="2110085"/>
            <a:ext cx="13773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男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性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47.2%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女性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27.8%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合計</a:t>
            </a:r>
            <a:r>
              <a:rPr lang="en-US" altLang="zh-TW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36.6%</a:t>
            </a: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775" y="4391113"/>
            <a:ext cx="6553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 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://www.dh.gov.hk/tc_chi/statistics/statistics_hs/files/Health_Statistics_pamphlet_TC.pdf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9200" y="29279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zh-TW" altLang="en-US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體能活動量不足</a:t>
            </a:r>
          </a:p>
          <a:p>
            <a:pPr defTabSz="457200"/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按世界衞生組織的建議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) 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352288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男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性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53.0%</a:t>
            </a:r>
            <a:endParaRPr lang="en-US" altLang="zh-TW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女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性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66.6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合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計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60.4%</a:t>
            </a: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2880270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Sedentary Lifestyle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(According to WHO recommendation)</a:t>
            </a:r>
          </a:p>
          <a:p>
            <a:pPr defTabSz="457200"/>
            <a:endParaRPr lang="en-US" sz="16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05941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 April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2012,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specific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health risk for people aged between 18 -64 years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old: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142875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1600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Overweight and Obesity </a:t>
            </a:r>
            <a:br>
              <a:rPr lang="en-US" sz="1600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(with BMI 23 or above)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95800" y="193732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Male: 47.2%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Female: 27.8%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Total: 36.6%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95800" y="339158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Male: 53.0%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Female: 66.6%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Total: 60.4%</a:t>
            </a:r>
          </a:p>
        </p:txBody>
      </p:sp>
    </p:spTree>
    <p:extLst>
      <p:ext uri="{BB962C8B-B14F-4D97-AF65-F5344CB8AC3E}">
        <p14:creationId xmlns:p14="http://schemas.microsoft.com/office/powerpoint/2010/main" val="20854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19151"/>
              </p:ext>
            </p:extLst>
          </p:nvPr>
        </p:nvGraphicFramePr>
        <p:xfrm>
          <a:off x="209550" y="1494788"/>
          <a:ext cx="8762999" cy="33453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14700"/>
                <a:gridCol w="2476500"/>
                <a:gridCol w="2971799"/>
              </a:tblGrid>
              <a:tr h="807870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稍微增加 </a:t>
                      </a: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1 </a:t>
                      </a:r>
                      <a:r>
                        <a:rPr lang="zh-TW" altLang="en-US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至 </a:t>
                      </a: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2 </a:t>
                      </a:r>
                      <a:r>
                        <a:rPr lang="zh-TW" altLang="en-US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倍</a:t>
                      </a: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Risk increased</a:t>
                      </a:r>
                      <a:r>
                        <a:rPr lang="en-US" altLang="zh-TW" sz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 slightly from 1-2 times</a:t>
                      </a:r>
                      <a:endParaRPr lang="en-US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>中度增加 </a:t>
                      </a: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>2 </a:t>
                      </a:r>
                      <a:r>
                        <a:rPr lang="zh-TW" altLang="en-US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>至 </a:t>
                      </a: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>3 </a:t>
                      </a:r>
                      <a:r>
                        <a:rPr lang="zh-TW" altLang="en-US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>倍</a:t>
                      </a: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>Risk increased moderately between 2-3</a:t>
                      </a:r>
                      <a:r>
                        <a:rPr lang="en-US" altLang="zh-TW" sz="1200" baseline="0" dirty="0" smtClean="0">
                          <a:solidFill>
                            <a:srgbClr val="0081E2"/>
                          </a:solidFill>
                          <a:latin typeface="Calibri"/>
                          <a:ea typeface="Heiti TC Light"/>
                          <a:cs typeface="Calibri"/>
                        </a:rPr>
                        <a:t> times</a:t>
                      </a:r>
                      <a:endParaRPr lang="en-US" sz="1200" dirty="0">
                        <a:solidFill>
                          <a:srgbClr val="0081E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solidFill>
                            <a:srgbClr val="C00000"/>
                          </a:solidFill>
                          <a:latin typeface="Calibri"/>
                          <a:ea typeface="Heiti TC Light"/>
                          <a:cs typeface="Calibri"/>
                        </a:rPr>
                        <a:t>大幅增加逾 </a:t>
                      </a:r>
                      <a:r>
                        <a:rPr lang="en-US" altLang="zh-TW" sz="1200" dirty="0" smtClean="0">
                          <a:solidFill>
                            <a:srgbClr val="C00000"/>
                          </a:solidFill>
                          <a:latin typeface="Calibri"/>
                          <a:ea typeface="Heiti TC Light"/>
                          <a:cs typeface="Calibri"/>
                        </a:rPr>
                        <a:t>3 </a:t>
                      </a:r>
                      <a:r>
                        <a:rPr lang="zh-TW" altLang="en-US" sz="1200" dirty="0" smtClean="0">
                          <a:solidFill>
                            <a:srgbClr val="C00000"/>
                          </a:solidFill>
                          <a:latin typeface="Calibri"/>
                          <a:ea typeface="Heiti TC Light"/>
                          <a:cs typeface="Calibri"/>
                        </a:rPr>
                        <a:t>倍</a:t>
                      </a:r>
                      <a:r>
                        <a:rPr lang="en-US" altLang="zh-TW" sz="1200" dirty="0" smtClean="0">
                          <a:solidFill>
                            <a:srgbClr val="C00000"/>
                          </a:solidFill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solidFill>
                            <a:srgbClr val="C00000"/>
                          </a:solidFill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solidFill>
                            <a:srgbClr val="C00000"/>
                          </a:solidFill>
                          <a:latin typeface="Calibri"/>
                          <a:ea typeface="Heiti TC Light"/>
                          <a:cs typeface="Calibri"/>
                        </a:rPr>
                        <a:t>Risk increased substantially by</a:t>
                      </a:r>
                      <a:r>
                        <a:rPr lang="en-US" altLang="zh-TW" sz="1200" baseline="0" dirty="0" smtClean="0">
                          <a:solidFill>
                            <a:srgbClr val="C00000"/>
                          </a:solidFill>
                          <a:latin typeface="Calibri"/>
                          <a:ea typeface="Heiti TC Light"/>
                          <a:cs typeface="Calibri"/>
                        </a:rPr>
                        <a:t> over 3 times</a:t>
                      </a:r>
                      <a:endParaRPr lang="en-US" sz="1200" dirty="0">
                        <a:solidFill>
                          <a:srgbClr val="C00000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8783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某幾類癌症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（結腸癌及停經後婦女所患的乳癌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)</a:t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 Some specific</a:t>
                      </a:r>
                      <a:r>
                        <a:rPr lang="en-US" altLang="zh-TW" sz="1200" baseline="0" dirty="0" smtClean="0">
                          <a:latin typeface="Calibri"/>
                          <a:ea typeface="Heiti TC Light"/>
                          <a:cs typeface="Calibri"/>
                        </a:rPr>
                        <a:t> cancers (Colon and postmenopausal breast cancer)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冠心病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Coronary disease     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糖尿病 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Diabetes</a:t>
                      </a:r>
                      <a:endParaRPr lang="zh-TW" altLang="en-US" sz="1200" dirty="0" smtClean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487975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生殖激素異常</a:t>
                      </a:r>
                      <a:endParaRPr lang="en-US" altLang="zh-TW" sz="1200" dirty="0" smtClean="0">
                        <a:latin typeface="Calibri"/>
                        <a:ea typeface="Heiti TC Light"/>
                        <a:cs typeface="Calibri"/>
                      </a:endParaRPr>
                    </a:p>
                    <a:p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Reproductive hormone</a:t>
                      </a:r>
                      <a:r>
                        <a:rPr lang="en-US" altLang="zh-TW" sz="1200" baseline="0" dirty="0" smtClean="0">
                          <a:latin typeface="Calibri"/>
                          <a:ea typeface="Heiti TC Light"/>
                          <a:cs typeface="Calibri"/>
                        </a:rPr>
                        <a:t> 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abnormalities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高血壓</a:t>
                      </a:r>
                      <a:endParaRPr lang="en-US" altLang="zh-TW" sz="1200" dirty="0" smtClean="0">
                        <a:latin typeface="Calibri"/>
                        <a:ea typeface="Heiti TC Light"/>
                        <a:cs typeface="Calibri"/>
                      </a:endParaRPr>
                    </a:p>
                    <a:p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Hypertension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膽囊疾病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Gallbladder Disease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683165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腰痛</a:t>
                      </a:r>
                      <a:endParaRPr lang="en-US" altLang="zh-TW" sz="1200" dirty="0" smtClean="0">
                        <a:latin typeface="Calibri"/>
                        <a:ea typeface="Heiti TC Light"/>
                        <a:cs typeface="Calibri"/>
                      </a:endParaRPr>
                    </a:p>
                    <a:p>
                      <a:r>
                        <a:rPr lang="en-US" sz="1200" dirty="0" smtClean="0">
                          <a:latin typeface="Calibri"/>
                          <a:ea typeface="Heiti TC Light"/>
                          <a:cs typeface="Calibri"/>
                        </a:rPr>
                        <a:t>Lower back Pain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骨關節炎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Osteoarthritis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血脂或膽固醇水平異常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Abnormal</a:t>
                      </a:r>
                      <a:r>
                        <a:rPr lang="en-US" altLang="zh-TW" sz="1200" baseline="0" dirty="0" smtClean="0">
                          <a:latin typeface="Calibri"/>
                          <a:ea typeface="Heiti TC Light"/>
                          <a:cs typeface="Calibri"/>
                        </a:rPr>
                        <a:t> level of                triglyceride or cholesterol 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487975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生育力受損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Impairment of Fertility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痛風症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Gout   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Calibri"/>
                          <a:ea typeface="Heiti TC Light"/>
                          <a:cs typeface="Calibri"/>
                        </a:rPr>
                        <a:t>睡眠窒息症</a:t>
                      </a: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/>
                      </a:r>
                      <a:b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</a:br>
                      <a:r>
                        <a:rPr lang="en-US" altLang="zh-TW" sz="1200" dirty="0" smtClean="0">
                          <a:latin typeface="Calibri"/>
                          <a:ea typeface="Heiti TC Light"/>
                          <a:cs typeface="Calibri"/>
                        </a:rPr>
                        <a:t>Sleep Apnea Syndrome</a:t>
                      </a:r>
                      <a:endParaRPr lang="en-US" sz="12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8" y="1438275"/>
            <a:ext cx="5797597" cy="3530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74295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2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與肥胖相關之健康問題的相對風險</a:t>
            </a:r>
            <a:r>
              <a:rPr lang="en-US" altLang="zh-TW" sz="2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Relative health risk with overweight &amp; obesity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84012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altLang="zh-TW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</a:t>
            </a:r>
            <a:r>
              <a:rPr lang="zh-TW" alt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://www.info.gov.hk/healthzone/chp/grp-pmpdb-obesity_tc.pdf</a:t>
            </a:r>
          </a:p>
        </p:txBody>
      </p:sp>
    </p:spTree>
    <p:extLst>
      <p:ext uri="{BB962C8B-B14F-4D97-AF65-F5344CB8AC3E}">
        <p14:creationId xmlns:p14="http://schemas.microsoft.com/office/powerpoint/2010/main" val="26326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-2270"/>
          <a:stretch/>
        </p:blipFill>
        <p:spPr>
          <a:xfrm>
            <a:off x="-1081778" y="1028700"/>
            <a:ext cx="6000909" cy="3915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5068" y="2244864"/>
            <a:ext cx="3090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隨時</a:t>
            </a:r>
            <a:r>
              <a:rPr lang="zh-TW" altLang="en-CA" sz="2000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，</a:t>
            </a:r>
            <a:r>
              <a:rPr lang="en-CA" altLang="zh-TW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隨地</a:t>
            </a:r>
            <a:r>
              <a:rPr lang="zh-TW" altLang="en-CA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，</a:t>
            </a:r>
            <a:endParaRPr lang="en-US" altLang="zh-TW" sz="2000" dirty="0" smtClean="0">
              <a:solidFill>
                <a:srgbClr val="4898C4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任何人</a:t>
            </a:r>
            <a:r>
              <a:rPr lang="zh-TW" altLang="en-US" sz="2000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可以</a:t>
            </a:r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成</a:t>
            </a:r>
            <a:r>
              <a:rPr lang="zh-TW" altLang="en-US" sz="2000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功</a:t>
            </a:r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系統 </a:t>
            </a:r>
            <a:endParaRPr lang="en-US" sz="2000" dirty="0" smtClean="0">
              <a:solidFill>
                <a:srgbClr val="4898C4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8868" y="1160443"/>
            <a:ext cx="3166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健康生活纖營計劃方案是甚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麼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？</a:t>
            </a:r>
            <a:endParaRPr lang="en-US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3047821"/>
            <a:ext cx="153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真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實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故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事</a:t>
            </a:r>
            <a:endParaRPr lang="en-CA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真實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康</a:t>
            </a:r>
            <a:endParaRPr lang="en-CA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真實支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持</a:t>
            </a:r>
            <a:endParaRPr lang="en-US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1200150"/>
            <a:ext cx="3048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What is TLS® Weight Loss Solution ?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2190750"/>
            <a:ext cx="327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ANYTIME, ANYWHERE,</a:t>
            </a:r>
          </a:p>
          <a:p>
            <a:pPr algn="ctr" defTabSz="457200"/>
            <a:r>
              <a:rPr 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AND IT WORKS FOR ANYONE</a:t>
            </a:r>
            <a:endParaRPr lang="en-US" sz="2000" dirty="0">
              <a:solidFill>
                <a:srgbClr val="4898C4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3063954"/>
            <a:ext cx="23242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TRUE STORIES</a:t>
            </a:r>
          </a:p>
          <a:p>
            <a:pPr algn="ctr" defTabSz="457200"/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TRUE HEALTH</a:t>
            </a:r>
          </a:p>
          <a:p>
            <a:pPr algn="ctr" defTabSz="457200"/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TRUE SUPPORT</a:t>
            </a:r>
          </a:p>
        </p:txBody>
      </p:sp>
    </p:spTree>
    <p:extLst>
      <p:ext uri="{BB962C8B-B14F-4D97-AF65-F5344CB8AC3E}">
        <p14:creationId xmlns:p14="http://schemas.microsoft.com/office/powerpoint/2010/main" val="32746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884932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健康生活纖營計劃方案是甚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麼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？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What is TLS® Weight Loss Solution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?</a:t>
            </a:r>
            <a:endParaRPr lang="en-US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145090"/>
            <a:ext cx="40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低升糖指數飲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食</a:t>
            </a:r>
            <a:endParaRPr lang="en-US" altLang="zh-TW" sz="28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身體構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成</a:t>
            </a:r>
            <a:endParaRPr lang="en-US" altLang="zh-TW" sz="28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行為修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正</a:t>
            </a:r>
            <a:endParaRPr lang="zh-TW" altLang="en-US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2208133"/>
            <a:ext cx="3733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Low Glycemic Index Diet</a:t>
            </a:r>
          </a:p>
          <a:p>
            <a:pPr marL="342900" indent="-34290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Body Composition </a:t>
            </a:r>
          </a:p>
          <a:p>
            <a:pPr marL="342900" indent="-34290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Behavior Modification </a:t>
            </a:r>
          </a:p>
        </p:txBody>
      </p:sp>
    </p:spTree>
    <p:extLst>
      <p:ext uri="{BB962C8B-B14F-4D97-AF65-F5344CB8AC3E}">
        <p14:creationId xmlns:p14="http://schemas.microsoft.com/office/powerpoint/2010/main" val="20131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 SLIDE 2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1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165735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6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獲</a:t>
            </a:r>
            <a:r>
              <a:rPr lang="zh-TW" altLang="en-US" sz="36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得滿足感</a:t>
            </a:r>
            <a:endParaRPr lang="en-CA" sz="36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8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12589</TotalTime>
  <Words>1138</Words>
  <Application>Microsoft Office PowerPoint</Application>
  <PresentationFormat>On-screen Show (16:9)</PresentationFormat>
  <Paragraphs>217</Paragraphs>
  <Slides>24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Custom Design</vt:lpstr>
      <vt:lpstr>4_Office Theme</vt:lpstr>
      <vt:lpstr>Office Theme</vt:lpstr>
      <vt:lpstr>以TLS建立事業 Build Your Business with TLS Weight Loss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2015 美安香港成功領袖會議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emmyy</dc:creator>
  <cp:lastModifiedBy>Monie Chan</cp:lastModifiedBy>
  <cp:revision>414</cp:revision>
  <cp:lastPrinted>2014-10-09T01:39:05Z</cp:lastPrinted>
  <dcterms:created xsi:type="dcterms:W3CDTF">2012-10-27T10:26:01Z</dcterms:created>
  <dcterms:modified xsi:type="dcterms:W3CDTF">2015-09-16T07:56:05Z</dcterms:modified>
</cp:coreProperties>
</file>